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75" r:id="rId6"/>
    <p:sldId id="278" r:id="rId7"/>
    <p:sldId id="276" r:id="rId8"/>
    <p:sldId id="280" r:id="rId9"/>
    <p:sldId id="279" r:id="rId10"/>
    <p:sldId id="282" r:id="rId11"/>
    <p:sldId id="283" r:id="rId12"/>
    <p:sldId id="284" r:id="rId13"/>
    <p:sldId id="273" r:id="rId14"/>
    <p:sldId id="270" r:id="rId15"/>
    <p:sldId id="285" r:id="rId16"/>
    <p:sldId id="286" r:id="rId17"/>
    <p:sldId id="269"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50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openxmlformats.org/officeDocument/2006/relationships/customXml" Target="../customXml/item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8A8AAF-B6BD-4036-909C-E76E21006E8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3226974-A11B-45C1-832B-2B8C4F5936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5C53056-8C43-46DD-89FE-E232293DA310}"/>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5" name="Espace réservé du pied de page 4">
            <a:extLst>
              <a:ext uri="{FF2B5EF4-FFF2-40B4-BE49-F238E27FC236}">
                <a16:creationId xmlns:a16="http://schemas.microsoft.com/office/drawing/2014/main" id="{D5C79598-5EA3-4485-AC5F-86CD83F7EC7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3844F1B-885A-45F3-9BEC-6AC43D1519EB}"/>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2156407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B17E8E-108A-4E6D-8507-B3699848173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31DB569-A177-4212-A7CA-24FD0A5973F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5E208E5-6137-48C0-818C-731EAD9BE5DD}"/>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5" name="Espace réservé du pied de page 4">
            <a:extLst>
              <a:ext uri="{FF2B5EF4-FFF2-40B4-BE49-F238E27FC236}">
                <a16:creationId xmlns:a16="http://schemas.microsoft.com/office/drawing/2014/main" id="{946F5511-15AC-42B1-9353-39C8DAF24DB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4686D2-E5F5-4757-B4AE-B462C246E1C3}"/>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116037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358CF11-E6DA-451C-8DB7-A9431831285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DBAD21-6D7C-476C-915E-B2DD2E2B767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619070-93CB-497E-AA6B-F17BCF171365}"/>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5" name="Espace réservé du pied de page 4">
            <a:extLst>
              <a:ext uri="{FF2B5EF4-FFF2-40B4-BE49-F238E27FC236}">
                <a16:creationId xmlns:a16="http://schemas.microsoft.com/office/drawing/2014/main" id="{53458D60-807C-4B3D-9632-5F9AD959BD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A20AE8-C590-4991-B402-35282E628762}"/>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295218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99BACF-85F8-495E-8AC1-DE051DDF41D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71DC012-ED4F-4B6C-ABD9-A9C6A9329D2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7F49CDA-A4DD-4173-A63B-44EA5A1A5CF3}"/>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5" name="Espace réservé du pied de page 4">
            <a:extLst>
              <a:ext uri="{FF2B5EF4-FFF2-40B4-BE49-F238E27FC236}">
                <a16:creationId xmlns:a16="http://schemas.microsoft.com/office/drawing/2014/main" id="{2B79E0FE-1DEC-4263-9774-F6B334C2AA2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EEE3FB4-78AB-44EF-B3F6-3818372A68BD}"/>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170744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D3E057-9AAB-4A88-A3E9-B153A0FBA6C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CDA76C3-4E99-4942-A8A0-21F6AB687A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81D898C8-B868-48A6-877B-8B8B03D97205}"/>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5" name="Espace réservé du pied de page 4">
            <a:extLst>
              <a:ext uri="{FF2B5EF4-FFF2-40B4-BE49-F238E27FC236}">
                <a16:creationId xmlns:a16="http://schemas.microsoft.com/office/drawing/2014/main" id="{43A57C02-2AB4-4C6F-8E88-C2449C3E29C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9D6704F-738E-4075-92F0-942A5BE2BAD0}"/>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3243851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52EF79-F816-456F-B976-B2D6D84FD0D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55ECA2A-A7C4-4213-B972-B0C455DB192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45CD0ED-1C82-48EB-88F5-AE6C355CBD9E}"/>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EF5EC01-55AD-47A1-BD67-34FFB01B5776}"/>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6" name="Espace réservé du pied de page 5">
            <a:extLst>
              <a:ext uri="{FF2B5EF4-FFF2-40B4-BE49-F238E27FC236}">
                <a16:creationId xmlns:a16="http://schemas.microsoft.com/office/drawing/2014/main" id="{B8E906AE-84DF-47EB-AAC9-9DA78CE585B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3901FAB-74C3-43FF-AD9C-7C95EC11A2FB}"/>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249303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C4274E-E6E5-443E-9227-8D7E647ED67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2F8B59D-A3A5-4AD1-906C-34EC7E5197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BFB63CE-7F60-4475-835C-F04B1218A4F8}"/>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6DECEE5-A9F2-4930-A0CB-23B0A3599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6F5CA511-B370-48D5-9BC3-ED96F3F654E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0BE2A28-23C1-438C-B298-8128DC76A901}"/>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8" name="Espace réservé du pied de page 7">
            <a:extLst>
              <a:ext uri="{FF2B5EF4-FFF2-40B4-BE49-F238E27FC236}">
                <a16:creationId xmlns:a16="http://schemas.microsoft.com/office/drawing/2014/main" id="{23217848-4F8B-4043-8516-DCD482F5F15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20492A2-BF66-4AEE-B29B-1461A082C003}"/>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1828670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C6DC20-5BF0-489F-BDA6-CD0E8778E5D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D8B6683-15FF-4FEC-AC0F-2269E5270E92}"/>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4" name="Espace réservé du pied de page 3">
            <a:extLst>
              <a:ext uri="{FF2B5EF4-FFF2-40B4-BE49-F238E27FC236}">
                <a16:creationId xmlns:a16="http://schemas.microsoft.com/office/drawing/2014/main" id="{490E7CE8-0499-4AA3-9B11-BD2A35FBAAC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49DA9FE-E08A-41B1-B231-03DAE5C2C7A8}"/>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3930989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F488589-3DAA-45AA-95DD-5B8689C3DAAE}"/>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3" name="Espace réservé du pied de page 2">
            <a:extLst>
              <a:ext uri="{FF2B5EF4-FFF2-40B4-BE49-F238E27FC236}">
                <a16:creationId xmlns:a16="http://schemas.microsoft.com/office/drawing/2014/main" id="{5760FD95-56D2-455B-B75E-0EF182B066B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BD5E25B-7D6D-4B13-BE94-D1223BF964C0}"/>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402164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FFFE6F-7C30-4940-9720-C8C801AFA70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566DDD8-DEAB-453C-8587-E5670E86CB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7BACAAF-36D7-40D7-9507-2C8C3410B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4603447-FEED-43B9-AB92-DBBF8E0E3B4A}"/>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6" name="Espace réservé du pied de page 5">
            <a:extLst>
              <a:ext uri="{FF2B5EF4-FFF2-40B4-BE49-F238E27FC236}">
                <a16:creationId xmlns:a16="http://schemas.microsoft.com/office/drawing/2014/main" id="{90283854-1610-4A0A-965F-F270B82BAB6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4ABBD55-F759-4C23-AB5C-F8E24D1B5A9A}"/>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353610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F4D937-2F5B-4582-BB6B-EB876A17DB9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1AE1AEB-E4EE-42FE-BE7B-0505E1018C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01295DD-F033-4AB1-B552-F87201C17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8136CAE-90A1-40AA-9E59-12557264F406}"/>
              </a:ext>
            </a:extLst>
          </p:cNvPr>
          <p:cNvSpPr>
            <a:spLocks noGrp="1"/>
          </p:cNvSpPr>
          <p:nvPr>
            <p:ph type="dt" sz="half" idx="10"/>
          </p:nvPr>
        </p:nvSpPr>
        <p:spPr/>
        <p:txBody>
          <a:bodyPr/>
          <a:lstStyle/>
          <a:p>
            <a:fld id="{75CF8662-9BD0-4F8F-A56F-B73D2FD56143}" type="datetimeFigureOut">
              <a:rPr lang="fr-FR" smtClean="0"/>
              <a:t>14/01/2020</a:t>
            </a:fld>
            <a:endParaRPr lang="fr-FR"/>
          </a:p>
        </p:txBody>
      </p:sp>
      <p:sp>
        <p:nvSpPr>
          <p:cNvPr id="6" name="Espace réservé du pied de page 5">
            <a:extLst>
              <a:ext uri="{FF2B5EF4-FFF2-40B4-BE49-F238E27FC236}">
                <a16:creationId xmlns:a16="http://schemas.microsoft.com/office/drawing/2014/main" id="{B0B5E8B0-EB98-4D63-8819-6AFAA368D20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E1404A8-825F-4105-9CDE-05C2E814080D}"/>
              </a:ext>
            </a:extLst>
          </p:cNvPr>
          <p:cNvSpPr>
            <a:spLocks noGrp="1"/>
          </p:cNvSpPr>
          <p:nvPr>
            <p:ph type="sldNum" sz="quarter" idx="12"/>
          </p:nvPr>
        </p:nvSpPr>
        <p:spPr/>
        <p:txBody>
          <a:bodyPr/>
          <a:lstStyle/>
          <a:p>
            <a:fld id="{214C3BAE-E385-4B7C-B99F-22A0F26EFAE4}" type="slidenum">
              <a:rPr lang="fr-FR" smtClean="0"/>
              <a:t>‹N°›</a:t>
            </a:fld>
            <a:endParaRPr lang="fr-FR"/>
          </a:p>
        </p:txBody>
      </p:sp>
    </p:spTree>
    <p:extLst>
      <p:ext uri="{BB962C8B-B14F-4D97-AF65-F5344CB8AC3E}">
        <p14:creationId xmlns:p14="http://schemas.microsoft.com/office/powerpoint/2010/main" val="186217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BEB6496-E84B-4672-BC85-B95841046C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92A71C7-E478-4552-A7FD-87ED25E722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C27243-3AD5-4A7A-81A6-2804EAEDD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F8662-9BD0-4F8F-A56F-B73D2FD56143}" type="datetimeFigureOut">
              <a:rPr lang="fr-FR" smtClean="0"/>
              <a:t>14/01/2020</a:t>
            </a:fld>
            <a:endParaRPr lang="fr-FR"/>
          </a:p>
        </p:txBody>
      </p:sp>
      <p:sp>
        <p:nvSpPr>
          <p:cNvPr id="5" name="Espace réservé du pied de page 4">
            <a:extLst>
              <a:ext uri="{FF2B5EF4-FFF2-40B4-BE49-F238E27FC236}">
                <a16:creationId xmlns:a16="http://schemas.microsoft.com/office/drawing/2014/main" id="{9C20BD3E-26F6-4011-A731-675E767600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0BA89CF-F17F-43EB-88FE-C173CAA9BF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C3BAE-E385-4B7C-B99F-22A0F26EFAE4}" type="slidenum">
              <a:rPr lang="fr-FR" smtClean="0"/>
              <a:t>‹N°›</a:t>
            </a:fld>
            <a:endParaRPr lang="fr-FR"/>
          </a:p>
        </p:txBody>
      </p:sp>
    </p:spTree>
    <p:extLst>
      <p:ext uri="{BB962C8B-B14F-4D97-AF65-F5344CB8AC3E}">
        <p14:creationId xmlns:p14="http://schemas.microsoft.com/office/powerpoint/2010/main" val="2659821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a:extLst>
              <a:ext uri="{FF2B5EF4-FFF2-40B4-BE49-F238E27FC236}">
                <a16:creationId xmlns:a16="http://schemas.microsoft.com/office/drawing/2014/main" id="{A8179A7A-E2E5-423C-9DA8-2BEB82AC9615}"/>
              </a:ext>
            </a:extLst>
          </p:cNvPr>
          <p:cNvSpPr txBox="1">
            <a:spLocks/>
          </p:cNvSpPr>
          <p:nvPr/>
        </p:nvSpPr>
        <p:spPr bwMode="auto">
          <a:xfrm>
            <a:off x="2734191" y="2104271"/>
            <a:ext cx="9143999" cy="119927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fr-FR" sz="4800" dirty="0">
                <a:solidFill>
                  <a:schemeClr val="accent1">
                    <a:lumMod val="75000"/>
                  </a:schemeClr>
                </a:solidFill>
                <a:latin typeface="Arial Rounded MT Bold" panose="020F0704030504030204" pitchFamily="34" charset="0"/>
                <a:ea typeface="MS PGothic" panose="020B0600070205080204" pitchFamily="34" charset="-128"/>
              </a:rPr>
              <a:t>Appui au Renforcement de la Chaîne Pénale au Tchad</a:t>
            </a:r>
            <a:endParaRPr lang="en-US" sz="4800" dirty="0">
              <a:solidFill>
                <a:schemeClr val="accent1">
                  <a:lumMod val="75000"/>
                </a:schemeClr>
              </a:solidFill>
              <a:latin typeface="Arial Rounded MT Bold" panose="020F0704030504030204" pitchFamily="34" charset="0"/>
              <a:ea typeface="MS PGothic" panose="020B0600070205080204" pitchFamily="34" charset="-128"/>
              <a:cs typeface="ＭＳ Ｐゴシック" charset="0"/>
            </a:endParaRPr>
          </a:p>
        </p:txBody>
      </p:sp>
      <p:sp>
        <p:nvSpPr>
          <p:cNvPr id="5" name="Rectangle 37">
            <a:extLst>
              <a:ext uri="{FF2B5EF4-FFF2-40B4-BE49-F238E27FC236}">
                <a16:creationId xmlns:a16="http://schemas.microsoft.com/office/drawing/2014/main" id="{3D17B4D5-D894-4FDB-B257-5E068DB008DF}"/>
              </a:ext>
            </a:extLst>
          </p:cNvPr>
          <p:cNvSpPr/>
          <p:nvPr/>
        </p:nvSpPr>
        <p:spPr>
          <a:xfrm>
            <a:off x="0" y="5065372"/>
            <a:ext cx="12192000" cy="1739348"/>
          </a:xfrm>
          <a:prstGeom prst="rect">
            <a:avLst/>
          </a:prstGeom>
          <a:solidFill>
            <a:srgbClr val="7B7B7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0" i="0" u="none" strike="noStrike" kern="1200" cap="none" spc="0" baseline="0" dirty="0">
                <a:solidFill>
                  <a:srgbClr val="FFFFFF"/>
                </a:solidFill>
                <a:uFillTx/>
                <a:latin typeface="Bradley Hand ITC" panose="03070402050302030203" pitchFamily="66" charset="0"/>
              </a:rPr>
              <a:t>Deuxième Comité de pilotage </a:t>
            </a:r>
            <a:endParaRPr lang="id-ID" sz="2400" b="0" i="0" u="none" strike="noStrike" kern="1200" cap="none" spc="0" baseline="0" dirty="0">
              <a:solidFill>
                <a:srgbClr val="FFFFFF"/>
              </a:solidFill>
              <a:uFillTx/>
              <a:latin typeface="Bradley Hand ITC" panose="03070402050302030203" pitchFamily="66" charset="0"/>
            </a:endParaRPr>
          </a:p>
        </p:txBody>
      </p:sp>
      <p:pic>
        <p:nvPicPr>
          <p:cNvPr id="6" name="Image 5" descr="Une image contenant accessoire, graphiques vectoriels, parapluie&#10;&#10;Description générée avec un niveau de confiance élevé">
            <a:extLst>
              <a:ext uri="{FF2B5EF4-FFF2-40B4-BE49-F238E27FC236}">
                <a16:creationId xmlns:a16="http://schemas.microsoft.com/office/drawing/2014/main" id="{E582CBF5-45DE-4770-88C6-CE8A665FFF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62290"/>
            <a:ext cx="2366889" cy="2366889"/>
          </a:xfrm>
          <a:prstGeom prst="rect">
            <a:avLst/>
          </a:prstGeom>
        </p:spPr>
      </p:pic>
      <p:pic>
        <p:nvPicPr>
          <p:cNvPr id="7" name="Image 9">
            <a:extLst>
              <a:ext uri="{FF2B5EF4-FFF2-40B4-BE49-F238E27FC236}">
                <a16:creationId xmlns:a16="http://schemas.microsoft.com/office/drawing/2014/main" id="{3442A8E7-F6A8-4950-8A24-BC8ADFDC3886}"/>
              </a:ext>
            </a:extLst>
          </p:cNvPr>
          <p:cNvPicPr>
            <a:picLocks noChangeAspect="1"/>
          </p:cNvPicPr>
          <p:nvPr/>
        </p:nvPicPr>
        <p:blipFill>
          <a:blip r:embed="rId3"/>
          <a:stretch>
            <a:fillRect/>
          </a:stretch>
        </p:blipFill>
        <p:spPr>
          <a:xfrm>
            <a:off x="10773280" y="502788"/>
            <a:ext cx="798892" cy="784226"/>
          </a:xfrm>
          <a:prstGeom prst="rect">
            <a:avLst/>
          </a:prstGeom>
          <a:noFill/>
          <a:ln cap="flat">
            <a:noFill/>
          </a:ln>
        </p:spPr>
      </p:pic>
      <p:pic>
        <p:nvPicPr>
          <p:cNvPr id="8" name="Image 7">
            <a:extLst>
              <a:ext uri="{FF2B5EF4-FFF2-40B4-BE49-F238E27FC236}">
                <a16:creationId xmlns:a16="http://schemas.microsoft.com/office/drawing/2014/main" id="{B14D7DD3-E14B-4985-9D98-0B806613BD7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410" y="2703906"/>
            <a:ext cx="766067" cy="748641"/>
          </a:xfrm>
          <a:prstGeom prst="rect">
            <a:avLst/>
          </a:prstGeom>
          <a:noFill/>
          <a:ln>
            <a:noFill/>
          </a:ln>
        </p:spPr>
      </p:pic>
      <p:grpSp>
        <p:nvGrpSpPr>
          <p:cNvPr id="12" name="Groupe 11">
            <a:extLst>
              <a:ext uri="{FF2B5EF4-FFF2-40B4-BE49-F238E27FC236}">
                <a16:creationId xmlns:a16="http://schemas.microsoft.com/office/drawing/2014/main" id="{B48978EF-93A5-4713-AF8F-E92CA6520A9C}"/>
              </a:ext>
            </a:extLst>
          </p:cNvPr>
          <p:cNvGrpSpPr/>
          <p:nvPr/>
        </p:nvGrpSpPr>
        <p:grpSpPr>
          <a:xfrm>
            <a:off x="410817" y="393401"/>
            <a:ext cx="4159442" cy="1297944"/>
            <a:chOff x="7871791" y="321697"/>
            <a:chExt cx="4159442" cy="1297944"/>
          </a:xfrm>
        </p:grpSpPr>
        <p:pic>
          <p:nvPicPr>
            <p:cNvPr id="10" name="Image 9" descr="C:\Users\Halima PALAT\Desktop\PNUD_Logo-Bleu-Tagline-Bleu.png">
              <a:extLst>
                <a:ext uri="{FF2B5EF4-FFF2-40B4-BE49-F238E27FC236}">
                  <a16:creationId xmlns:a16="http://schemas.microsoft.com/office/drawing/2014/main" id="{60CE1ADA-26A6-4183-A731-A2E00CC6AEC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71791" y="321697"/>
              <a:ext cx="487307" cy="1199270"/>
            </a:xfrm>
            <a:prstGeom prst="rect">
              <a:avLst/>
            </a:prstGeom>
            <a:noFill/>
            <a:ln w="9525">
              <a:noFill/>
              <a:miter lim="800000"/>
              <a:headEnd/>
              <a:tailEnd/>
            </a:ln>
          </p:spPr>
        </p:pic>
        <p:pic>
          <p:nvPicPr>
            <p:cNvPr id="11" name="Image 10">
              <a:extLst>
                <a:ext uri="{FF2B5EF4-FFF2-40B4-BE49-F238E27FC236}">
                  <a16:creationId xmlns:a16="http://schemas.microsoft.com/office/drawing/2014/main" id="{4F6B51A1-128F-4764-A73F-84B64C27B14C}"/>
                </a:ext>
              </a:extLst>
            </p:cNvPr>
            <p:cNvPicPr>
              <a:picLocks noChangeAspect="1"/>
            </p:cNvPicPr>
            <p:nvPr/>
          </p:nvPicPr>
          <p:blipFill>
            <a:blip r:embed="rId6"/>
            <a:stretch>
              <a:fillRect/>
            </a:stretch>
          </p:blipFill>
          <p:spPr>
            <a:xfrm>
              <a:off x="8359098" y="568081"/>
              <a:ext cx="3672135" cy="1051560"/>
            </a:xfrm>
            <a:prstGeom prst="rect">
              <a:avLst/>
            </a:prstGeom>
          </p:spPr>
        </p:pic>
      </p:grpSp>
      <p:sp>
        <p:nvSpPr>
          <p:cNvPr id="13" name="Text Placeholder 4">
            <a:extLst>
              <a:ext uri="{FF2B5EF4-FFF2-40B4-BE49-F238E27FC236}">
                <a16:creationId xmlns:a16="http://schemas.microsoft.com/office/drawing/2014/main" id="{64296D08-46A0-49E7-A7E6-294900F8F5BE}"/>
              </a:ext>
            </a:extLst>
          </p:cNvPr>
          <p:cNvSpPr txBox="1">
            <a:spLocks/>
          </p:cNvSpPr>
          <p:nvPr/>
        </p:nvSpPr>
        <p:spPr bwMode="auto">
          <a:xfrm>
            <a:off x="3339549" y="3602076"/>
            <a:ext cx="8538642" cy="58223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dirty="0">
                <a:solidFill>
                  <a:schemeClr val="bg1">
                    <a:lumMod val="50000"/>
                  </a:schemeClr>
                </a:solidFill>
                <a:latin typeface="Arial Rounded MT Bold" panose="020F0704030504030204" pitchFamily="34" charset="0"/>
                <a:ea typeface="MS PGothic" panose="020B0600070205080204" pitchFamily="34" charset="-128"/>
              </a:rPr>
              <a:t>Présentation des principaux résultats  de 2019</a:t>
            </a:r>
            <a:endParaRPr lang="en-US" dirty="0">
              <a:solidFill>
                <a:schemeClr val="bg1">
                  <a:lumMod val="50000"/>
                </a:schemeClr>
              </a:solidFill>
              <a:latin typeface="Arial Rounded MT Bold" panose="020F0704030504030204" pitchFamily="34" charset="0"/>
              <a:ea typeface="MS PGothic" panose="020B0600070205080204" pitchFamily="34" charset="-128"/>
              <a:cs typeface="ＭＳ Ｐゴシック" charset="0"/>
            </a:endParaRPr>
          </a:p>
        </p:txBody>
      </p:sp>
      <p:pic>
        <p:nvPicPr>
          <p:cNvPr id="14" name="Image 13" descr="Une image contenant accessoire, graphiques vectoriels, parapluie&#10;&#10;Description générée avec un niveau de confiance élevé">
            <a:extLst>
              <a:ext uri="{FF2B5EF4-FFF2-40B4-BE49-F238E27FC236}">
                <a16:creationId xmlns:a16="http://schemas.microsoft.com/office/drawing/2014/main" id="{E25E0D9B-9D8F-470C-967C-2B852608D7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33505"/>
            <a:ext cx="2366889" cy="2366889"/>
          </a:xfrm>
          <a:prstGeom prst="rect">
            <a:avLst/>
          </a:prstGeom>
        </p:spPr>
      </p:pic>
      <p:pic>
        <p:nvPicPr>
          <p:cNvPr id="1026" name="Picture 2" descr="Résultat de recherche d'images pour &quot;LOGO ODD n 5&quot;">
            <a:extLst>
              <a:ext uri="{FF2B5EF4-FFF2-40B4-BE49-F238E27FC236}">
                <a16:creationId xmlns:a16="http://schemas.microsoft.com/office/drawing/2014/main" id="{9EEF5301-A0B1-4DB9-AE60-AC48AF019FE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0410" y="5133071"/>
            <a:ext cx="740258" cy="740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379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298F83-1A86-4C5C-8E69-0EF1686A9ADC}"/>
              </a:ext>
            </a:extLst>
          </p:cNvPr>
          <p:cNvSpPr/>
          <p:nvPr/>
        </p:nvSpPr>
        <p:spPr>
          <a:xfrm>
            <a:off x="0" y="0"/>
            <a:ext cx="3737113" cy="6858000"/>
          </a:xfrm>
          <a:prstGeom prst="rect">
            <a:avLst/>
          </a:prstGeom>
          <a:solidFill>
            <a:schemeClr val="tx1">
              <a:lumMod val="50000"/>
              <a:lumOff val="50000"/>
              <a:alpha val="5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nchorCtr="0"/>
          <a:lstStyle/>
          <a:p>
            <a:endParaRPr lang="fr-FR" dirty="0"/>
          </a:p>
        </p:txBody>
      </p:sp>
      <p:sp>
        <p:nvSpPr>
          <p:cNvPr id="8" name="Rectangle 7">
            <a:extLst>
              <a:ext uri="{FF2B5EF4-FFF2-40B4-BE49-F238E27FC236}">
                <a16:creationId xmlns:a16="http://schemas.microsoft.com/office/drawing/2014/main" id="{17FF07B8-4EB8-4AAF-BCDA-DAA7FDF043AD}"/>
              </a:ext>
            </a:extLst>
          </p:cNvPr>
          <p:cNvSpPr/>
          <p:nvPr/>
        </p:nvSpPr>
        <p:spPr>
          <a:xfrm>
            <a:off x="4743450" y="1088183"/>
            <a:ext cx="6096000" cy="1659557"/>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just">
              <a:lnSpc>
                <a:spcPct val="115000"/>
              </a:lnSpc>
              <a:spcAft>
                <a:spcPts val="2400"/>
              </a:spcAft>
              <a:buFont typeface="Wingdings" panose="05000000000000000000" pitchFamily="2" charset="2"/>
              <a:buChar char=""/>
            </a:pPr>
            <a:r>
              <a:rPr lang="fr-FR" dirty="0">
                <a:solidFill>
                  <a:schemeClr val="bg1"/>
                </a:solidFill>
                <a:latin typeface="Times New Roman" panose="02020603050405020304" pitchFamily="18" charset="0"/>
                <a:ea typeface="Times New Roman" panose="02020603050405020304" pitchFamily="18" charset="0"/>
              </a:rPr>
              <a:t>01 (Une) loi (La loi n° 19) a été révisée et intègre les dimensions de la riposte contre le VIH/SIDA, notamment la Prévention de la Transmission du VIH/SIDA de la Mère à l’Enfant (PTME), les aspects du genre ainsi que l’accès aux services de VIH/SIDA pour les personnes en détention</a:t>
            </a:r>
            <a:endParaRPr lang="fr-TD" dirty="0">
              <a:solidFill>
                <a:schemeClr val="bg1"/>
              </a:solidFill>
              <a:latin typeface="Times New Roman" panose="02020603050405020304" pitchFamily="18" charset="0"/>
              <a:ea typeface="Times New Roman" panose="02020603050405020304" pitchFamily="18" charset="0"/>
            </a:endParaRPr>
          </a:p>
        </p:txBody>
      </p:sp>
      <p:sp>
        <p:nvSpPr>
          <p:cNvPr id="11" name="Rectangle 10">
            <a:extLst>
              <a:ext uri="{FF2B5EF4-FFF2-40B4-BE49-F238E27FC236}">
                <a16:creationId xmlns:a16="http://schemas.microsoft.com/office/drawing/2014/main" id="{FE845FC3-AB21-4BF4-AF87-0FA640002FAD}"/>
              </a:ext>
            </a:extLst>
          </p:cNvPr>
          <p:cNvSpPr/>
          <p:nvPr/>
        </p:nvSpPr>
        <p:spPr>
          <a:xfrm>
            <a:off x="172278" y="2063818"/>
            <a:ext cx="3048000" cy="3220690"/>
          </a:xfrm>
          <a:prstGeom prst="rect">
            <a:avLst/>
          </a:prstGeom>
        </p:spPr>
        <p:txBody>
          <a:bodyPr wrap="square">
            <a:spAutoFit/>
          </a:bodyPr>
          <a:lstStyle/>
          <a:p>
            <a:pPr lvl="0" algn="ctr">
              <a:lnSpc>
                <a:spcPct val="107000"/>
              </a:lnSpc>
              <a:spcAft>
                <a:spcPts val="800"/>
              </a:spcAft>
              <a:buSzPts val="1000"/>
              <a:tabLst>
                <a:tab pos="457200" algn="l"/>
              </a:tabLst>
            </a:pPr>
            <a:r>
              <a:rPr lang="fr-FR"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t>
            </a:r>
            <a:r>
              <a:rPr lang="fr-TD"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rincipaux</a:t>
            </a:r>
            <a:r>
              <a:rPr lang="fr-TD"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résultats 2019</a:t>
            </a:r>
            <a:endParaRPr lang="fr-FR"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800"/>
              </a:spcAft>
              <a:buSzPts val="1000"/>
              <a:tabLst>
                <a:tab pos="457200" algn="l"/>
              </a:tabLst>
            </a:pPr>
            <a:r>
              <a:rPr lang="fr-FR" b="1" i="1" dirty="0">
                <a:latin typeface="Times New Roman" panose="02020603050405020304" pitchFamily="18" charset="0"/>
                <a:cs typeface="Times New Roman" panose="02020603050405020304" pitchFamily="18" charset="0"/>
              </a:rPr>
              <a:t>PRODUIT 1 (SUITE) :</a:t>
            </a:r>
          </a:p>
          <a:p>
            <a:pPr algn="ctr">
              <a:lnSpc>
                <a:spcPct val="107000"/>
              </a:lnSpc>
              <a:spcAft>
                <a:spcPts val="800"/>
              </a:spcAft>
              <a:buSzPts val="1000"/>
              <a:tabLst>
                <a:tab pos="457200" algn="l"/>
              </a:tabLst>
            </a:pPr>
            <a:r>
              <a:rPr lang="fr-FR" b="1" i="1" dirty="0">
                <a:latin typeface="Times New Roman" panose="02020603050405020304" pitchFamily="18" charset="0"/>
                <a:cs typeface="Times New Roman" panose="02020603050405020304" pitchFamily="18" charset="0"/>
              </a:rPr>
              <a:t> les institutions de la chaîne pénale sont plus performantes</a:t>
            </a:r>
            <a:endParaRPr lang="fr-TD" b="1" dirty="0">
              <a:latin typeface="Times New Roman" panose="02020603050405020304" pitchFamily="18" charset="0"/>
              <a:cs typeface="Times New Roman" panose="02020603050405020304" pitchFamily="18" charset="0"/>
            </a:endParaRPr>
          </a:p>
          <a:p>
            <a:pPr lvl="0" algn="ctr">
              <a:lnSpc>
                <a:spcPct val="107000"/>
              </a:lnSpc>
              <a:spcAft>
                <a:spcPts val="800"/>
              </a:spcAft>
              <a:buSzPts val="1000"/>
              <a:tabLst>
                <a:tab pos="457200" algn="l"/>
              </a:tabLst>
            </a:pPr>
            <a:r>
              <a:rPr lang="fr-TD"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TD" sz="4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9F8B1E5D-C1F8-4E3F-B853-19F6F3C2FAA3}"/>
              </a:ext>
            </a:extLst>
          </p:cNvPr>
          <p:cNvSpPr/>
          <p:nvPr/>
        </p:nvSpPr>
        <p:spPr>
          <a:xfrm>
            <a:off x="4743450" y="3947124"/>
            <a:ext cx="6096000" cy="1022459"/>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just">
              <a:lnSpc>
                <a:spcPct val="115000"/>
              </a:lnSpc>
              <a:spcAft>
                <a:spcPts val="2400"/>
              </a:spcAft>
              <a:buFont typeface="Wingdings" panose="05000000000000000000" pitchFamily="2" charset="2"/>
              <a:buChar char=""/>
            </a:pPr>
            <a:r>
              <a:rPr lang="fr-FR" dirty="0">
                <a:solidFill>
                  <a:schemeClr val="bg1"/>
                </a:solidFill>
                <a:latin typeface="Times New Roman" panose="02020603050405020304" pitchFamily="18" charset="0"/>
                <a:ea typeface="Times New Roman" panose="02020603050405020304" pitchFamily="18" charset="0"/>
              </a:rPr>
              <a:t>2 500 jeunes de 3 quartiers de N’Djamena sont sensibilisés sur leurs droits et devoirs en matière de prévention et de la lutte contre les IST/VIH/SIDA en milieu jeune.</a:t>
            </a:r>
            <a:endParaRPr lang="fr-TD"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2717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B94FB1-F225-4B48-A813-62B37CBD61A2}"/>
              </a:ext>
            </a:extLst>
          </p:cNvPr>
          <p:cNvSpPr/>
          <p:nvPr/>
        </p:nvSpPr>
        <p:spPr>
          <a:xfrm>
            <a:off x="248891" y="994125"/>
            <a:ext cx="3048000" cy="4998869"/>
          </a:xfrm>
          <a:prstGeom prst="rect">
            <a:avLst/>
          </a:prstGeom>
        </p:spPr>
        <p:txBody>
          <a:bodyPr wrap="square">
            <a:spAutoFit/>
          </a:bodyPr>
          <a:lstStyle/>
          <a:p>
            <a:pPr lvl="0" algn="ctr">
              <a:lnSpc>
                <a:spcPct val="107000"/>
              </a:lnSpc>
              <a:spcAft>
                <a:spcPts val="800"/>
              </a:spcAft>
              <a:buSzPts val="1000"/>
              <a:tabLst>
                <a:tab pos="457200" algn="l"/>
              </a:tabLst>
            </a:pPr>
            <a:r>
              <a:rPr lang="fr-TD"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principaux résultats 2019</a:t>
            </a:r>
            <a:endParaRPr lang="fr-FR"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800"/>
              </a:spcAft>
              <a:buSzPts val="1000"/>
              <a:tabLst>
                <a:tab pos="457200" algn="l"/>
              </a:tabLst>
            </a:pPr>
            <a:r>
              <a:rPr lang="fr-FR" b="1" i="1" dirty="0"/>
              <a:t>Produit 3 :</a:t>
            </a:r>
          </a:p>
          <a:p>
            <a:pPr algn="ctr">
              <a:lnSpc>
                <a:spcPct val="107000"/>
              </a:lnSpc>
              <a:spcAft>
                <a:spcPts val="800"/>
              </a:spcAft>
              <a:buSzPts val="1000"/>
              <a:tabLst>
                <a:tab pos="457200" algn="l"/>
              </a:tabLst>
            </a:pPr>
            <a:r>
              <a:rPr lang="fr-FR" b="1" i="1" dirty="0"/>
              <a:t> Les communautés ont une meilleure connaissance de leurs droits et des mécanismes de leur protection qu'ils peuvent faire valoir par une aide juridique et une assistance judiciaire fonctionnelles à l'Est du pays</a:t>
            </a:r>
            <a:endParaRPr lang="fr-TD" dirty="0"/>
          </a:p>
          <a:p>
            <a:pPr lvl="0" algn="ctr">
              <a:lnSpc>
                <a:spcPct val="107000"/>
              </a:lnSpc>
              <a:spcAft>
                <a:spcPts val="800"/>
              </a:spcAft>
              <a:buSzPts val="1000"/>
              <a:tabLst>
                <a:tab pos="457200" algn="l"/>
              </a:tabLst>
            </a:pPr>
            <a:r>
              <a:rPr lang="fr-TD"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TD" sz="4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5F298F83-1A86-4C5C-8E69-0EF1686A9ADC}"/>
              </a:ext>
            </a:extLst>
          </p:cNvPr>
          <p:cNvSpPr/>
          <p:nvPr/>
        </p:nvSpPr>
        <p:spPr>
          <a:xfrm>
            <a:off x="0" y="0"/>
            <a:ext cx="3737113" cy="6858000"/>
          </a:xfrm>
          <a:prstGeom prst="rect">
            <a:avLst/>
          </a:prstGeom>
          <a:solidFill>
            <a:schemeClr val="tx1">
              <a:lumMod val="50000"/>
              <a:lumOff val="50000"/>
              <a:alpha val="5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nchorCtr="0"/>
          <a:lstStyle/>
          <a:p>
            <a:endParaRPr lang="fr-FR" dirty="0"/>
          </a:p>
        </p:txBody>
      </p:sp>
      <p:sp>
        <p:nvSpPr>
          <p:cNvPr id="11" name="Rectangle 10">
            <a:extLst>
              <a:ext uri="{FF2B5EF4-FFF2-40B4-BE49-F238E27FC236}">
                <a16:creationId xmlns:a16="http://schemas.microsoft.com/office/drawing/2014/main" id="{9A991526-F596-410F-BCD2-8BBC29D38AB3}"/>
              </a:ext>
            </a:extLst>
          </p:cNvPr>
          <p:cNvSpPr/>
          <p:nvPr/>
        </p:nvSpPr>
        <p:spPr>
          <a:xfrm>
            <a:off x="4343400" y="2700509"/>
            <a:ext cx="6096000" cy="703911"/>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just">
              <a:lnSpc>
                <a:spcPct val="115000"/>
              </a:lnSpc>
              <a:spcAft>
                <a:spcPts val="2400"/>
              </a:spcAft>
              <a:buFont typeface="Wingdings" panose="05000000000000000000" pitchFamily="2" charset="2"/>
              <a:buChar char=""/>
            </a:pPr>
            <a:r>
              <a:rPr lang="fr-FR" dirty="0">
                <a:solidFill>
                  <a:schemeClr val="bg1"/>
                </a:solidFill>
                <a:latin typeface="Times New Roman" panose="02020603050405020304" pitchFamily="18" charset="0"/>
                <a:ea typeface="Times New Roman" panose="02020603050405020304" pitchFamily="18" charset="0"/>
              </a:rPr>
              <a:t>3 présumés ‘’homosexuels’’ assistés gratuitement devant les tribunaux pour leur défense.</a:t>
            </a:r>
            <a:endParaRPr lang="fr-TD"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3739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B94FB1-F225-4B48-A813-62B37CBD61A2}"/>
              </a:ext>
            </a:extLst>
          </p:cNvPr>
          <p:cNvSpPr/>
          <p:nvPr/>
        </p:nvSpPr>
        <p:spPr>
          <a:xfrm>
            <a:off x="172278" y="2063818"/>
            <a:ext cx="3048000" cy="3517053"/>
          </a:xfrm>
          <a:prstGeom prst="rect">
            <a:avLst/>
          </a:prstGeom>
        </p:spPr>
        <p:txBody>
          <a:bodyPr wrap="square">
            <a:spAutoFit/>
          </a:bodyPr>
          <a:lstStyle/>
          <a:p>
            <a:pPr lvl="0" algn="ctr">
              <a:lnSpc>
                <a:spcPct val="107000"/>
              </a:lnSpc>
              <a:spcAft>
                <a:spcPts val="800"/>
              </a:spcAft>
              <a:buSzPts val="1000"/>
              <a:tabLst>
                <a:tab pos="457200" algn="l"/>
              </a:tabLst>
            </a:pPr>
            <a:r>
              <a:rPr lang="fr-TD"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principaux résultats 2019</a:t>
            </a:r>
            <a:endParaRPr lang="fr-FR"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800"/>
              </a:spcAft>
              <a:buSzPts val="1000"/>
              <a:tabLst>
                <a:tab pos="457200" algn="l"/>
              </a:tabLst>
            </a:pPr>
            <a:r>
              <a:rPr lang="fr-FR" b="1" i="1" dirty="0"/>
              <a:t>Produit 4 : </a:t>
            </a:r>
          </a:p>
          <a:p>
            <a:pPr algn="ctr">
              <a:lnSpc>
                <a:spcPct val="107000"/>
              </a:lnSpc>
              <a:spcAft>
                <a:spcPts val="800"/>
              </a:spcAft>
              <a:buSzPts val="1000"/>
              <a:tabLst>
                <a:tab pos="457200" algn="l"/>
              </a:tabLst>
            </a:pPr>
            <a:r>
              <a:rPr lang="fr-FR" b="1" i="1" dirty="0"/>
              <a:t>Le pilotage de la réforme par le Ministère de la Justice est amélioré</a:t>
            </a:r>
            <a:endParaRPr lang="fr-TD" dirty="0"/>
          </a:p>
          <a:p>
            <a:pPr lvl="0" algn="ctr">
              <a:lnSpc>
                <a:spcPct val="107000"/>
              </a:lnSpc>
              <a:spcAft>
                <a:spcPts val="800"/>
              </a:spcAft>
              <a:buSzPts val="1000"/>
              <a:tabLst>
                <a:tab pos="457200" algn="l"/>
              </a:tabLst>
            </a:pPr>
            <a:r>
              <a:rPr lang="fr-TD"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TD" sz="4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5F298F83-1A86-4C5C-8E69-0EF1686A9ADC}"/>
              </a:ext>
            </a:extLst>
          </p:cNvPr>
          <p:cNvSpPr/>
          <p:nvPr/>
        </p:nvSpPr>
        <p:spPr>
          <a:xfrm>
            <a:off x="0" y="0"/>
            <a:ext cx="3737113" cy="6858000"/>
          </a:xfrm>
          <a:prstGeom prst="rect">
            <a:avLst/>
          </a:prstGeom>
          <a:solidFill>
            <a:schemeClr val="tx1">
              <a:lumMod val="50000"/>
              <a:lumOff val="50000"/>
              <a:alpha val="5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nchorCtr="0"/>
          <a:lstStyle/>
          <a:p>
            <a:endParaRPr lang="fr-FR" dirty="0"/>
          </a:p>
        </p:txBody>
      </p:sp>
      <p:sp>
        <p:nvSpPr>
          <p:cNvPr id="6" name="Rectangle 5">
            <a:extLst>
              <a:ext uri="{FF2B5EF4-FFF2-40B4-BE49-F238E27FC236}">
                <a16:creationId xmlns:a16="http://schemas.microsoft.com/office/drawing/2014/main" id="{19608784-15A7-4DD2-9629-B90856B5AB38}"/>
              </a:ext>
            </a:extLst>
          </p:cNvPr>
          <p:cNvSpPr/>
          <p:nvPr/>
        </p:nvSpPr>
        <p:spPr>
          <a:xfrm>
            <a:off x="4533900" y="5580871"/>
            <a:ext cx="6096000" cy="703911"/>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just">
              <a:lnSpc>
                <a:spcPct val="115000"/>
              </a:lnSpc>
              <a:spcAft>
                <a:spcPts val="1200"/>
              </a:spcAft>
              <a:buFont typeface="Wingdings" panose="05000000000000000000" pitchFamily="2" charset="2"/>
              <a:buChar char=""/>
            </a:pPr>
            <a:r>
              <a:rPr lang="fr-FR" kern="1800" dirty="0">
                <a:solidFill>
                  <a:schemeClr val="bg1"/>
                </a:solidFill>
                <a:latin typeface="Times New Roman" panose="02020603050405020304" pitchFamily="18" charset="0"/>
                <a:ea typeface="Times New Roman" panose="02020603050405020304" pitchFamily="18" charset="0"/>
              </a:rPr>
              <a:t>01 (une) inscription d’une jeune (équité genre) à une formation en communication en France</a:t>
            </a:r>
            <a:endParaRPr lang="fr-TD" dirty="0">
              <a:solidFill>
                <a:schemeClr val="bg1"/>
              </a:solidFill>
              <a:latin typeface="Times New Roman" panose="02020603050405020304" pitchFamily="18" charset="0"/>
              <a:ea typeface="Times New Roman" panose="02020603050405020304" pitchFamily="18" charset="0"/>
            </a:endParaRPr>
          </a:p>
        </p:txBody>
      </p:sp>
      <p:sp>
        <p:nvSpPr>
          <p:cNvPr id="8" name="Rectangle 7">
            <a:extLst>
              <a:ext uri="{FF2B5EF4-FFF2-40B4-BE49-F238E27FC236}">
                <a16:creationId xmlns:a16="http://schemas.microsoft.com/office/drawing/2014/main" id="{1D2D4D63-5A88-44CC-A73C-6891123EF446}"/>
              </a:ext>
            </a:extLst>
          </p:cNvPr>
          <p:cNvSpPr/>
          <p:nvPr/>
        </p:nvSpPr>
        <p:spPr>
          <a:xfrm>
            <a:off x="4533900" y="722810"/>
            <a:ext cx="6096000" cy="1341008"/>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just">
              <a:lnSpc>
                <a:spcPct val="115000"/>
              </a:lnSpc>
              <a:spcAft>
                <a:spcPts val="2400"/>
              </a:spcAft>
              <a:buFont typeface="Wingdings" panose="05000000000000000000" pitchFamily="2" charset="2"/>
              <a:buChar char=""/>
            </a:pPr>
            <a:r>
              <a:rPr lang="fr-FR" dirty="0">
                <a:solidFill>
                  <a:schemeClr val="bg1"/>
                </a:solidFill>
                <a:latin typeface="Times New Roman" panose="02020603050405020304" pitchFamily="18" charset="0"/>
                <a:ea typeface="Times New Roman" panose="02020603050405020304" pitchFamily="18" charset="0"/>
              </a:rPr>
              <a:t>01 (Une) Direction Générale du ministère de la Justice (Direction Générale des Droits de l’Homme et de la Législation) a été doté en équipements didactiques et juridiques.</a:t>
            </a:r>
            <a:endParaRPr lang="fr-TD" dirty="0">
              <a:solidFill>
                <a:schemeClr val="bg1"/>
              </a:solidFill>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id="{ACBE7B0C-DCD7-4C46-8C09-FD62F424C2AC}"/>
              </a:ext>
            </a:extLst>
          </p:cNvPr>
          <p:cNvSpPr/>
          <p:nvPr/>
        </p:nvSpPr>
        <p:spPr>
          <a:xfrm>
            <a:off x="4533900" y="2674017"/>
            <a:ext cx="6096000" cy="2296654"/>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just">
              <a:lnSpc>
                <a:spcPct val="115000"/>
              </a:lnSpc>
              <a:spcAft>
                <a:spcPts val="2400"/>
              </a:spcAft>
              <a:buFont typeface="Wingdings" panose="05000000000000000000" pitchFamily="2" charset="2"/>
              <a:buChar char=""/>
            </a:pPr>
            <a:r>
              <a:rPr lang="fr-FR" dirty="0">
                <a:solidFill>
                  <a:schemeClr val="bg1"/>
                </a:solidFill>
                <a:latin typeface="Times New Roman" panose="02020603050405020304" pitchFamily="18" charset="0"/>
                <a:ea typeface="Times New Roman" panose="02020603050405020304" pitchFamily="18" charset="0"/>
              </a:rPr>
              <a:t>3 Femmes Secrétaires  du Ministère de la Femme, protection de la petite enfance et solidarité nationale ont eu le renforcement de leur capacités dans le domaine de gestion du secrétariat grâce au projet chaine pénale qui a financer leur participation au Symposium Interafricain des Professionnels et Secrétaire et Assistants de Direction à Conakry.</a:t>
            </a:r>
            <a:endParaRPr lang="fr-TD"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5542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a:extLst>
              <a:ext uri="{FF2B5EF4-FFF2-40B4-BE49-F238E27FC236}">
                <a16:creationId xmlns:a16="http://schemas.microsoft.com/office/drawing/2014/main" id="{03258887-F752-4A41-8018-82FA850C6DAF}"/>
              </a:ext>
            </a:extLst>
          </p:cNvPr>
          <p:cNvSpPr txBox="1">
            <a:spLocks/>
          </p:cNvSpPr>
          <p:nvPr/>
        </p:nvSpPr>
        <p:spPr>
          <a:xfrm>
            <a:off x="1073424" y="821229"/>
            <a:ext cx="10442713" cy="8709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3200" b="1" dirty="0">
                <a:solidFill>
                  <a:srgbClr val="0070C0"/>
                </a:solidFill>
                <a:latin typeface="Abadi Extra Light" panose="020B0204020104020204" pitchFamily="34" charset="0"/>
              </a:rPr>
              <a:t>COMPOSITION DES RESSOURCES HUMAINES EN 2019</a:t>
            </a:r>
          </a:p>
        </p:txBody>
      </p:sp>
      <p:sp>
        <p:nvSpPr>
          <p:cNvPr id="5" name="Text Placeholder 4">
            <a:extLst>
              <a:ext uri="{FF2B5EF4-FFF2-40B4-BE49-F238E27FC236}">
                <a16:creationId xmlns:a16="http://schemas.microsoft.com/office/drawing/2014/main" id="{A395514E-B9F8-456E-8BA6-58C3B4EC87A2}"/>
              </a:ext>
            </a:extLst>
          </p:cNvPr>
          <p:cNvSpPr txBox="1">
            <a:spLocks/>
          </p:cNvSpPr>
          <p:nvPr/>
        </p:nvSpPr>
        <p:spPr>
          <a:xfrm>
            <a:off x="2690190" y="2466729"/>
            <a:ext cx="6891132" cy="8709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3600" b="1" dirty="0">
                <a:latin typeface="Arial Rounded MT Bold" panose="020F0704030504030204" pitchFamily="34" charset="0"/>
                <a:cs typeface="Aharoni" panose="02010803020104030203" pitchFamily="2" charset="-79"/>
              </a:rPr>
              <a:t>TOTAL STAFF NATIONAL :  </a:t>
            </a:r>
            <a:r>
              <a:rPr lang="en-US" sz="3600" b="1" dirty="0">
                <a:solidFill>
                  <a:srgbClr val="FF0000"/>
                </a:solidFill>
                <a:latin typeface="Arial Rounded MT Bold" panose="020F0704030504030204" pitchFamily="34" charset="0"/>
                <a:cs typeface="Aharoni" panose="02010803020104030203" pitchFamily="2" charset="-79"/>
              </a:rPr>
              <a:t>01 </a:t>
            </a:r>
          </a:p>
        </p:txBody>
      </p:sp>
      <p:sp>
        <p:nvSpPr>
          <p:cNvPr id="6" name="Text Placeholder 4">
            <a:extLst>
              <a:ext uri="{FF2B5EF4-FFF2-40B4-BE49-F238E27FC236}">
                <a16:creationId xmlns:a16="http://schemas.microsoft.com/office/drawing/2014/main" id="{F11A5650-731A-42F9-AD02-9000DFB0B796}"/>
              </a:ext>
            </a:extLst>
          </p:cNvPr>
          <p:cNvSpPr txBox="1">
            <a:spLocks/>
          </p:cNvSpPr>
          <p:nvPr/>
        </p:nvSpPr>
        <p:spPr>
          <a:xfrm>
            <a:off x="749574" y="4723085"/>
            <a:ext cx="9263268" cy="8709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Aharoni" panose="02010803020104030203" pitchFamily="2" charset="-79"/>
                <a:cs typeface="Aharoni" panose="02010803020104030203" pitchFamily="2" charset="-79"/>
              </a:rPr>
              <a:t>TOTAL STAFF INTERNATIONAL : </a:t>
            </a:r>
            <a:r>
              <a:rPr lang="en-US" sz="5400" b="1" dirty="0">
                <a:solidFill>
                  <a:srgbClr val="FF0000"/>
                </a:solidFill>
                <a:latin typeface="Aharoni" panose="02010803020104030203" pitchFamily="2" charset="-79"/>
                <a:cs typeface="Aharoni" panose="02010803020104030203" pitchFamily="2" charset="-79"/>
              </a:rPr>
              <a:t>02</a:t>
            </a:r>
            <a:r>
              <a:rPr lang="en-US" sz="6000" b="1" dirty="0">
                <a:latin typeface="Aharoni" panose="02010803020104030203" pitchFamily="2" charset="-79"/>
                <a:cs typeface="Aharoni" panose="02010803020104030203" pitchFamily="2" charset="-79"/>
              </a:rPr>
              <a:t> </a:t>
            </a:r>
            <a:endParaRPr lang="en-US" sz="4000" b="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628037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E1D25CF7-93E6-4EA9-8E9E-DB5486F5225A}"/>
              </a:ext>
            </a:extLst>
          </p:cNvPr>
          <p:cNvSpPr txBox="1">
            <a:spLocks/>
          </p:cNvSpPr>
          <p:nvPr/>
        </p:nvSpPr>
        <p:spPr>
          <a:xfrm>
            <a:off x="410817" y="609601"/>
            <a:ext cx="11370366" cy="53008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4000" b="1" dirty="0">
                <a:solidFill>
                  <a:srgbClr val="0070C0"/>
                </a:solidFill>
                <a:latin typeface="Times New Roman" panose="02020603050405020304" pitchFamily="18" charset="0"/>
                <a:cs typeface="Times New Roman" panose="02020603050405020304" pitchFamily="18" charset="0"/>
              </a:rPr>
              <a:t>Staff Basé à N'djaména - Coordination </a:t>
            </a:r>
          </a:p>
          <a:p>
            <a:pPr marL="0" indent="0">
              <a:buNone/>
            </a:pPr>
            <a:endParaRPr lang="fr-FR" sz="4000" dirty="0">
              <a:latin typeface="Times New Roman" panose="02020603050405020304" pitchFamily="18" charset="0"/>
              <a:cs typeface="Times New Roman" panose="02020603050405020304" pitchFamily="18" charset="0"/>
            </a:endParaRPr>
          </a:p>
          <a:p>
            <a:pPr lvl="1" algn="just">
              <a:buFont typeface="Wingdings" pitchFamily="2" charset="2"/>
              <a:buChar char="Ø"/>
            </a:pPr>
            <a:r>
              <a:rPr lang="fr-FR" sz="4000" dirty="0">
                <a:solidFill>
                  <a:schemeClr val="accent1">
                    <a:lumMod val="50000"/>
                  </a:schemeClr>
                </a:solidFill>
                <a:latin typeface="Times New Roman" panose="02020603050405020304" pitchFamily="18" charset="0"/>
                <a:cs typeface="Times New Roman" panose="02020603050405020304" pitchFamily="18" charset="0"/>
              </a:rPr>
              <a:t> </a:t>
            </a:r>
            <a:r>
              <a:rPr lang="fr-FR" sz="2200" dirty="0">
                <a:solidFill>
                  <a:schemeClr val="accent1">
                    <a:lumMod val="50000"/>
                  </a:schemeClr>
                </a:solidFill>
                <a:latin typeface="Times New Roman" panose="02020603050405020304" pitchFamily="18" charset="0"/>
                <a:cs typeface="Times New Roman" panose="02020603050405020304" pitchFamily="18" charset="0"/>
              </a:rPr>
              <a:t>01 chef de projet international (P4)  basé à N’Djamena et en charge du management général du projet et de sa mise en œuvre.</a:t>
            </a:r>
          </a:p>
          <a:p>
            <a:pPr marL="457200" lvl="1" indent="0" algn="just">
              <a:buNone/>
            </a:pPr>
            <a:endParaRPr lang="fr-BE" sz="2200" dirty="0">
              <a:solidFill>
                <a:schemeClr val="accent1">
                  <a:lumMod val="50000"/>
                </a:schemeClr>
              </a:solidFill>
              <a:latin typeface="Times New Roman" panose="02020603050405020304" pitchFamily="18" charset="0"/>
              <a:cs typeface="Times New Roman" panose="02020603050405020304" pitchFamily="18" charset="0"/>
            </a:endParaRPr>
          </a:p>
          <a:p>
            <a:pPr lvl="1" algn="just">
              <a:buFont typeface="Wingdings" pitchFamily="2" charset="2"/>
              <a:buChar char="Ø"/>
            </a:pPr>
            <a:r>
              <a:rPr lang="fr-FR" sz="2200" dirty="0">
                <a:solidFill>
                  <a:schemeClr val="accent1">
                    <a:lumMod val="50000"/>
                  </a:schemeClr>
                </a:solidFill>
                <a:latin typeface="Times New Roman" panose="02020603050405020304" pitchFamily="18" charset="0"/>
                <a:cs typeface="Times New Roman" panose="02020603050405020304" pitchFamily="18" charset="0"/>
              </a:rPr>
              <a:t> 01 officier UNV international, basé à la coordination à N’Djamena, est en charge du suivi-évaluation, du reporting et de la communication du projet.</a:t>
            </a:r>
            <a:endParaRPr lang="fr-BE" sz="2200" dirty="0">
              <a:solidFill>
                <a:schemeClr val="accent1">
                  <a:lumMod val="50000"/>
                </a:schemeClr>
              </a:solidFill>
              <a:latin typeface="Times New Roman" panose="02020603050405020304" pitchFamily="18" charset="0"/>
              <a:cs typeface="Times New Roman" panose="02020603050405020304" pitchFamily="18" charset="0"/>
            </a:endParaRPr>
          </a:p>
          <a:p>
            <a:pPr marL="457200" lvl="1" indent="0" algn="just">
              <a:buNone/>
            </a:pPr>
            <a:endParaRPr lang="fr-BE" sz="2200" dirty="0">
              <a:solidFill>
                <a:schemeClr val="accent1">
                  <a:lumMod val="50000"/>
                </a:schemeClr>
              </a:solidFill>
              <a:latin typeface="Times New Roman" panose="02020603050405020304" pitchFamily="18" charset="0"/>
              <a:cs typeface="Times New Roman" panose="02020603050405020304" pitchFamily="18" charset="0"/>
            </a:endParaRPr>
          </a:p>
          <a:p>
            <a:pPr lvl="1" algn="just">
              <a:buFont typeface="Wingdings" pitchFamily="2" charset="2"/>
              <a:buChar char="Ø"/>
            </a:pPr>
            <a:r>
              <a:rPr lang="fr-FR" sz="2200" dirty="0">
                <a:solidFill>
                  <a:schemeClr val="accent1">
                    <a:lumMod val="50000"/>
                  </a:schemeClr>
                </a:solidFill>
                <a:latin typeface="Times New Roman" panose="02020603050405020304" pitchFamily="18" charset="0"/>
                <a:cs typeface="Times New Roman" panose="02020603050405020304" pitchFamily="18" charset="0"/>
              </a:rPr>
              <a:t> 01 Chauffeur pour la coordination basé au PNUD.</a:t>
            </a:r>
            <a:endParaRPr lang="fr-BE" sz="2200" dirty="0">
              <a:solidFill>
                <a:schemeClr val="accent1">
                  <a:lumMod val="50000"/>
                </a:schemeClr>
              </a:solidFill>
              <a:latin typeface="Times New Roman" panose="02020603050405020304" pitchFamily="18" charset="0"/>
              <a:cs typeface="Times New Roman" panose="02020603050405020304" pitchFamily="18" charset="0"/>
            </a:endParaRPr>
          </a:p>
          <a:p>
            <a:pPr marL="457200" lvl="1" indent="0" algn="just">
              <a:buFont typeface="Arial" panose="020B0604020202020204" pitchFamily="34" charset="0"/>
              <a:buNone/>
            </a:pPr>
            <a:r>
              <a:rPr lang="fr-FR" sz="2000" dirty="0">
                <a:latin typeface="Arial" pitchFamily="34" charset="0"/>
                <a:cs typeface="Arial" pitchFamily="34" charset="0"/>
              </a:rPr>
              <a:t>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3663337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1CD879-467C-44D1-B5C7-7B7DE295B0C2}"/>
              </a:ext>
            </a:extLst>
          </p:cNvPr>
          <p:cNvSpPr/>
          <p:nvPr/>
        </p:nvSpPr>
        <p:spPr>
          <a:xfrm>
            <a:off x="546680" y="2329934"/>
            <a:ext cx="3015670" cy="1323439"/>
          </a:xfrm>
          <a:prstGeom prst="rect">
            <a:avLst/>
          </a:prstGeom>
        </p:spPr>
        <p:txBody>
          <a:bodyPr wrap="square">
            <a:spAutoFit/>
          </a:bodyPr>
          <a:lstStyle/>
          <a:p>
            <a:pPr lvl="0" algn="ctr">
              <a:spcAft>
                <a:spcPts val="0"/>
              </a:spcAft>
            </a:pPr>
            <a:r>
              <a:rPr lang="fr-FR"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Défis majeurs :</a:t>
            </a:r>
            <a:endParaRPr lang="fr-TD" sz="4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99A98D2C-5D68-4C4F-B554-0CA7F61981AD}"/>
              </a:ext>
            </a:extLst>
          </p:cNvPr>
          <p:cNvSpPr/>
          <p:nvPr/>
        </p:nvSpPr>
        <p:spPr>
          <a:xfrm>
            <a:off x="0" y="14823"/>
            <a:ext cx="3737113" cy="6858000"/>
          </a:xfrm>
          <a:prstGeom prst="rect">
            <a:avLst/>
          </a:prstGeom>
          <a:solidFill>
            <a:schemeClr val="tx1">
              <a:lumMod val="50000"/>
              <a:lumOff val="50000"/>
              <a:alpha val="5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nchorCtr="0"/>
          <a:lstStyle/>
          <a:p>
            <a:endParaRPr lang="fr-FR" dirty="0"/>
          </a:p>
        </p:txBody>
      </p:sp>
      <p:sp>
        <p:nvSpPr>
          <p:cNvPr id="4" name="Rectangle 3">
            <a:extLst>
              <a:ext uri="{FF2B5EF4-FFF2-40B4-BE49-F238E27FC236}">
                <a16:creationId xmlns:a16="http://schemas.microsoft.com/office/drawing/2014/main" id="{3851B4B9-8755-4392-AF30-6399F4DB0F48}"/>
              </a:ext>
            </a:extLst>
          </p:cNvPr>
          <p:cNvSpPr/>
          <p:nvPr/>
        </p:nvSpPr>
        <p:spPr>
          <a:xfrm>
            <a:off x="4286250" y="827453"/>
            <a:ext cx="6096000" cy="646331"/>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ctr">
              <a:spcAft>
                <a:spcPts val="0"/>
              </a:spcAft>
              <a:buFont typeface="Symbol" panose="05050102010706020507" pitchFamily="18" charset="2"/>
              <a:buChar char=""/>
            </a:pPr>
            <a:r>
              <a:rPr lang="fr-FR"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Non disponibilité de toutes mes ressources financières projetées pour les 4 années de mise en œuvre du projet</a:t>
            </a:r>
            <a:endParaRPr lang="fr-TD"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BDD5340E-EDE9-436B-B85C-70D773710BF5}"/>
              </a:ext>
            </a:extLst>
          </p:cNvPr>
          <p:cNvSpPr/>
          <p:nvPr/>
        </p:nvSpPr>
        <p:spPr>
          <a:xfrm>
            <a:off x="4286250" y="2474207"/>
            <a:ext cx="6096000" cy="923330"/>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ctr">
              <a:spcAft>
                <a:spcPts val="0"/>
              </a:spcAft>
              <a:buFont typeface="Symbol" panose="05050102010706020507" pitchFamily="18" charset="2"/>
              <a:buChar char=""/>
            </a:pPr>
            <a:r>
              <a:rPr lang="fr-FR"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Installation des antennes provinciales du projet sans la présence d’autres projets du PNUD ou d’autres agences sœurs</a:t>
            </a:r>
            <a:endParaRPr lang="fr-TD"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D7D8599D-3C49-4F7B-9904-1F19DC031E02}"/>
              </a:ext>
            </a:extLst>
          </p:cNvPr>
          <p:cNvSpPr/>
          <p:nvPr/>
        </p:nvSpPr>
        <p:spPr>
          <a:xfrm>
            <a:off x="4286250" y="4397960"/>
            <a:ext cx="6096000" cy="923330"/>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ctr">
              <a:spcAft>
                <a:spcPts val="0"/>
              </a:spcAft>
              <a:buFont typeface="Symbol" panose="05050102010706020507" pitchFamily="18" charset="2"/>
              <a:buChar char=""/>
            </a:pPr>
            <a:r>
              <a:rPr lang="fr-FR"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La non disponibilité des données de base pour le projet ne permet pas de fixer les cibles annuelles à atteindre par le projet</a:t>
            </a:r>
            <a:endParaRPr lang="fr-TD"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742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1CD879-467C-44D1-B5C7-7B7DE295B0C2}"/>
              </a:ext>
            </a:extLst>
          </p:cNvPr>
          <p:cNvSpPr/>
          <p:nvPr/>
        </p:nvSpPr>
        <p:spPr>
          <a:xfrm>
            <a:off x="546680" y="2329934"/>
            <a:ext cx="3015670" cy="1938992"/>
          </a:xfrm>
          <a:prstGeom prst="rect">
            <a:avLst/>
          </a:prstGeom>
        </p:spPr>
        <p:txBody>
          <a:bodyPr wrap="square">
            <a:spAutoFit/>
          </a:bodyPr>
          <a:lstStyle/>
          <a:p>
            <a:pPr lvl="0" algn="ctr">
              <a:spcAft>
                <a:spcPts val="0"/>
              </a:spcAft>
            </a:pPr>
            <a:r>
              <a:rPr lang="fr-FR"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Défis majeurs (2020) :</a:t>
            </a:r>
            <a:endParaRPr lang="fr-TD" sz="4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99A98D2C-5D68-4C4F-B554-0CA7F61981AD}"/>
              </a:ext>
            </a:extLst>
          </p:cNvPr>
          <p:cNvSpPr/>
          <p:nvPr/>
        </p:nvSpPr>
        <p:spPr>
          <a:xfrm>
            <a:off x="-57150" y="0"/>
            <a:ext cx="3737113" cy="6858000"/>
          </a:xfrm>
          <a:prstGeom prst="rect">
            <a:avLst/>
          </a:prstGeom>
          <a:solidFill>
            <a:schemeClr val="tx1">
              <a:lumMod val="50000"/>
              <a:lumOff val="50000"/>
              <a:alpha val="5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nchorCtr="0"/>
          <a:lstStyle/>
          <a:p>
            <a:endParaRPr lang="fr-FR" dirty="0"/>
          </a:p>
        </p:txBody>
      </p:sp>
      <p:sp>
        <p:nvSpPr>
          <p:cNvPr id="4" name="Rectangle 3">
            <a:extLst>
              <a:ext uri="{FF2B5EF4-FFF2-40B4-BE49-F238E27FC236}">
                <a16:creationId xmlns:a16="http://schemas.microsoft.com/office/drawing/2014/main" id="{3851B4B9-8755-4392-AF30-6399F4DB0F48}"/>
              </a:ext>
            </a:extLst>
          </p:cNvPr>
          <p:cNvSpPr/>
          <p:nvPr/>
        </p:nvSpPr>
        <p:spPr>
          <a:xfrm>
            <a:off x="4286250" y="827453"/>
            <a:ext cx="6096000" cy="646331"/>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ctr">
              <a:spcAft>
                <a:spcPts val="0"/>
              </a:spcAft>
              <a:buFont typeface="Symbol" panose="05050102010706020507" pitchFamily="18" charset="2"/>
              <a:buChar char=""/>
            </a:pPr>
            <a:r>
              <a:rPr lang="fr-FR"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Non disponibilité de toutes mes ressources financières projetées pour les 4 années de mise en œuvre du projet</a:t>
            </a:r>
            <a:endParaRPr lang="fr-TD"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BDD5340E-EDE9-436B-B85C-70D773710BF5}"/>
              </a:ext>
            </a:extLst>
          </p:cNvPr>
          <p:cNvSpPr/>
          <p:nvPr/>
        </p:nvSpPr>
        <p:spPr>
          <a:xfrm>
            <a:off x="4286250" y="2474207"/>
            <a:ext cx="6096000" cy="923330"/>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ctr">
              <a:spcAft>
                <a:spcPts val="0"/>
              </a:spcAft>
              <a:buFont typeface="Symbol" panose="05050102010706020507" pitchFamily="18" charset="2"/>
              <a:buChar char=""/>
            </a:pPr>
            <a:r>
              <a:rPr lang="fr-FR"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Installation des antennes provinciales du projet sans la présence d’autres projets du PNUD ou d’autres agences sœurs</a:t>
            </a:r>
            <a:endParaRPr lang="fr-TD"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D7D8599D-3C49-4F7B-9904-1F19DC031E02}"/>
              </a:ext>
            </a:extLst>
          </p:cNvPr>
          <p:cNvSpPr/>
          <p:nvPr/>
        </p:nvSpPr>
        <p:spPr>
          <a:xfrm>
            <a:off x="4286250" y="4397960"/>
            <a:ext cx="6096000" cy="923330"/>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ctr">
              <a:spcAft>
                <a:spcPts val="0"/>
              </a:spcAft>
              <a:buFont typeface="Symbol" panose="05050102010706020507" pitchFamily="18" charset="2"/>
              <a:buChar char=""/>
            </a:pPr>
            <a:r>
              <a:rPr lang="fr-FR"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La non disponibilité des données de base pour le projet ne permet pas de fixer les cibles annuelles à atteindre par le projet</a:t>
            </a:r>
            <a:endParaRPr lang="fr-TD"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443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E22C162F-F700-40E4-BB69-B7D89B8FF6AA}"/>
              </a:ext>
            </a:extLst>
          </p:cNvPr>
          <p:cNvSpPr/>
          <p:nvPr/>
        </p:nvSpPr>
        <p:spPr>
          <a:xfrm>
            <a:off x="939043" y="1935044"/>
            <a:ext cx="1926284" cy="1872956"/>
          </a:xfrm>
          <a:custGeom>
            <a:avLst/>
            <a:gdLst>
              <a:gd name="f0" fmla="val 10800000"/>
              <a:gd name="f1" fmla="val 5400000"/>
              <a:gd name="f2" fmla="val 180"/>
              <a:gd name="f3" fmla="val w"/>
              <a:gd name="f4" fmla="val h"/>
              <a:gd name="f5" fmla="val 0"/>
              <a:gd name="f6" fmla="val 1520"/>
              <a:gd name="f7" fmla="val 1576"/>
              <a:gd name="f8" fmla="val 146"/>
              <a:gd name="f9" fmla="val 1546"/>
              <a:gd name="f10" fmla="val 133"/>
              <a:gd name="f11" fmla="val 1477"/>
              <a:gd name="f12" fmla="val 127"/>
              <a:gd name="f13" fmla="val 1406"/>
              <a:gd name="f14" fmla="val 1333"/>
              <a:gd name="f15" fmla="val 668"/>
              <a:gd name="f16" fmla="val 1334"/>
              <a:gd name="f17" fmla="val 1383"/>
              <a:gd name="f18" fmla="val 1431"/>
              <a:gd name="f19" fmla="val 130"/>
              <a:gd name="f20" fmla="val 1479"/>
              <a:gd name="f21" fmla="val 135"/>
              <a:gd name="f22" fmla="val 1492"/>
              <a:gd name="f23" fmla="val 94"/>
              <a:gd name="f24" fmla="val 1506"/>
              <a:gd name="f25" fmla="val 53"/>
              <a:gd name="f26" fmla="val 13"/>
              <a:gd name="f27" fmla="val 1459"/>
              <a:gd name="f28" fmla="val 4"/>
              <a:gd name="f29" fmla="val 1397"/>
              <a:gd name="f30" fmla="val 598"/>
              <a:gd name="f31" fmla="val 1416"/>
              <a:gd name="f32" fmla="val 8"/>
              <a:gd name="f33" fmla="val 1498"/>
              <a:gd name="f34" fmla="val 22"/>
              <a:gd name="f35" fmla="val 63"/>
              <a:gd name="f36" fmla="val 1566"/>
              <a:gd name="f37" fmla="val 105"/>
              <a:gd name="f38" fmla="val 1556"/>
              <a:gd name="f39" fmla="+- 0 0 -90"/>
              <a:gd name="f40" fmla="*/ f3 1 1520"/>
              <a:gd name="f41" fmla="*/ f4 1 1576"/>
              <a:gd name="f42" fmla="val f5"/>
              <a:gd name="f43" fmla="val f6"/>
              <a:gd name="f44" fmla="val f7"/>
              <a:gd name="f45" fmla="*/ f39 f0 1"/>
              <a:gd name="f46" fmla="+- f44 0 f42"/>
              <a:gd name="f47" fmla="+- f43 0 f42"/>
              <a:gd name="f48" fmla="*/ f45 1 f2"/>
              <a:gd name="f49" fmla="*/ f47 1 1520"/>
              <a:gd name="f50" fmla="*/ f46 1 1576"/>
              <a:gd name="f51" fmla="*/ 146 f47 1"/>
              <a:gd name="f52" fmla="*/ 1546 f46 1"/>
              <a:gd name="f53" fmla="*/ 127 f47 1"/>
              <a:gd name="f54" fmla="*/ 1333 f46 1"/>
              <a:gd name="f55" fmla="*/ 1334 f47 1"/>
              <a:gd name="f56" fmla="*/ 127 f46 1"/>
              <a:gd name="f57" fmla="*/ 1479 f47 1"/>
              <a:gd name="f58" fmla="*/ 135 f46 1"/>
              <a:gd name="f59" fmla="*/ 1520 f47 1"/>
              <a:gd name="f60" fmla="*/ 13 f46 1"/>
              <a:gd name="f61" fmla="*/ 0 f46 1"/>
              <a:gd name="f62" fmla="*/ 0 f47 1"/>
              <a:gd name="f63" fmla="*/ 22 f47 1"/>
              <a:gd name="f64" fmla="*/ 1576 f46 1"/>
              <a:gd name="f65" fmla="+- f48 0 f1"/>
              <a:gd name="f66" fmla="*/ f51 1 1520"/>
              <a:gd name="f67" fmla="*/ f52 1 1576"/>
              <a:gd name="f68" fmla="*/ f53 1 1520"/>
              <a:gd name="f69" fmla="*/ f54 1 1576"/>
              <a:gd name="f70" fmla="*/ f55 1 1520"/>
              <a:gd name="f71" fmla="*/ f56 1 1576"/>
              <a:gd name="f72" fmla="*/ f57 1 1520"/>
              <a:gd name="f73" fmla="*/ f58 1 1576"/>
              <a:gd name="f74" fmla="*/ f59 1 1520"/>
              <a:gd name="f75" fmla="*/ f60 1 1576"/>
              <a:gd name="f76" fmla="*/ f61 1 1576"/>
              <a:gd name="f77" fmla="*/ f62 1 1520"/>
              <a:gd name="f78" fmla="*/ f63 1 1520"/>
              <a:gd name="f79" fmla="*/ f64 1 1576"/>
              <a:gd name="f80" fmla="*/ 0 1 f49"/>
              <a:gd name="f81" fmla="*/ f43 1 f49"/>
              <a:gd name="f82" fmla="*/ 0 1 f50"/>
              <a:gd name="f83" fmla="*/ f44 1 f50"/>
              <a:gd name="f84" fmla="*/ f66 1 f49"/>
              <a:gd name="f85" fmla="*/ f67 1 f50"/>
              <a:gd name="f86" fmla="*/ f68 1 f49"/>
              <a:gd name="f87" fmla="*/ f69 1 f50"/>
              <a:gd name="f88" fmla="*/ f70 1 f49"/>
              <a:gd name="f89" fmla="*/ f71 1 f50"/>
              <a:gd name="f90" fmla="*/ f72 1 f49"/>
              <a:gd name="f91" fmla="*/ f73 1 f50"/>
              <a:gd name="f92" fmla="*/ f74 1 f49"/>
              <a:gd name="f93" fmla="*/ f75 1 f50"/>
              <a:gd name="f94" fmla="*/ f76 1 f50"/>
              <a:gd name="f95" fmla="*/ f77 1 f49"/>
              <a:gd name="f96" fmla="*/ f78 1 f49"/>
              <a:gd name="f97" fmla="*/ f79 1 f50"/>
              <a:gd name="f98" fmla="*/ f80 f40 1"/>
              <a:gd name="f99" fmla="*/ f81 f40 1"/>
              <a:gd name="f100" fmla="*/ f83 f41 1"/>
              <a:gd name="f101" fmla="*/ f82 f41 1"/>
              <a:gd name="f102" fmla="*/ f84 f40 1"/>
              <a:gd name="f103" fmla="*/ f85 f41 1"/>
              <a:gd name="f104" fmla="*/ f86 f40 1"/>
              <a:gd name="f105" fmla="*/ f87 f41 1"/>
              <a:gd name="f106" fmla="*/ f88 f40 1"/>
              <a:gd name="f107" fmla="*/ f89 f41 1"/>
              <a:gd name="f108" fmla="*/ f90 f40 1"/>
              <a:gd name="f109" fmla="*/ f91 f41 1"/>
              <a:gd name="f110" fmla="*/ f92 f40 1"/>
              <a:gd name="f111" fmla="*/ f93 f41 1"/>
              <a:gd name="f112" fmla="*/ f94 f41 1"/>
              <a:gd name="f113" fmla="*/ f95 f40 1"/>
              <a:gd name="f114" fmla="*/ f96 f40 1"/>
              <a:gd name="f115" fmla="*/ f97 f41 1"/>
            </a:gdLst>
            <a:ahLst/>
            <a:cxnLst>
              <a:cxn ang="3cd4">
                <a:pos x="hc" y="t"/>
              </a:cxn>
              <a:cxn ang="0">
                <a:pos x="r" y="vc"/>
              </a:cxn>
              <a:cxn ang="cd4">
                <a:pos x="hc" y="b"/>
              </a:cxn>
              <a:cxn ang="cd2">
                <a:pos x="l" y="vc"/>
              </a:cxn>
              <a:cxn ang="f65">
                <a:pos x="f102" y="f103"/>
              </a:cxn>
              <a:cxn ang="f65">
                <a:pos x="f104" y="f105"/>
              </a:cxn>
              <a:cxn ang="f65">
                <a:pos x="f106" y="f107"/>
              </a:cxn>
              <a:cxn ang="f65">
                <a:pos x="f108" y="f109"/>
              </a:cxn>
              <a:cxn ang="f65">
                <a:pos x="f110" y="f111"/>
              </a:cxn>
              <a:cxn ang="f65">
                <a:pos x="f106" y="f112"/>
              </a:cxn>
              <a:cxn ang="f65">
                <a:pos x="f113" y="f105"/>
              </a:cxn>
              <a:cxn ang="f65">
                <a:pos x="f114" y="f115"/>
              </a:cxn>
              <a:cxn ang="f65">
                <a:pos x="f102" y="f103"/>
              </a:cxn>
            </a:cxnLst>
            <a:rect l="f98" t="f101" r="f99" b="f100"/>
            <a:pathLst>
              <a:path w="1520" h="1576">
                <a:moveTo>
                  <a:pt x="f8" y="f9"/>
                </a:moveTo>
                <a:cubicBezTo>
                  <a:pt x="f10" y="f11"/>
                  <a:pt x="f12" y="f13"/>
                  <a:pt x="f12" y="f14"/>
                </a:cubicBezTo>
                <a:cubicBezTo>
                  <a:pt x="f12" y="f15"/>
                  <a:pt x="f15" y="f12"/>
                  <a:pt x="f16" y="f12"/>
                </a:cubicBezTo>
                <a:cubicBezTo>
                  <a:pt x="f17" y="f12"/>
                  <a:pt x="f18" y="f19"/>
                  <a:pt x="f20" y="f21"/>
                </a:cubicBezTo>
                <a:cubicBezTo>
                  <a:pt x="f22" y="f23"/>
                  <a:pt x="f24" y="f25"/>
                  <a:pt x="f6" y="f26"/>
                </a:cubicBezTo>
                <a:cubicBezTo>
                  <a:pt x="f27" y="f28"/>
                  <a:pt x="f29" y="f5"/>
                  <a:pt x="f16" y="f5"/>
                </a:cubicBezTo>
                <a:cubicBezTo>
                  <a:pt x="f30" y="f5"/>
                  <a:pt x="f5" y="f30"/>
                  <a:pt x="f5" y="f14"/>
                </a:cubicBezTo>
                <a:cubicBezTo>
                  <a:pt x="f5" y="f31"/>
                  <a:pt x="f32" y="f33"/>
                  <a:pt x="f34" y="f7"/>
                </a:cubicBezTo>
                <a:cubicBezTo>
                  <a:pt x="f35" y="f36"/>
                  <a:pt x="f37" y="f38"/>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Freeform 6">
            <a:extLst>
              <a:ext uri="{FF2B5EF4-FFF2-40B4-BE49-F238E27FC236}">
                <a16:creationId xmlns:a16="http://schemas.microsoft.com/office/drawing/2014/main" id="{EED920D2-09F0-4811-A0BA-4C2F95853E74}"/>
              </a:ext>
            </a:extLst>
          </p:cNvPr>
          <p:cNvSpPr/>
          <p:nvPr/>
        </p:nvSpPr>
        <p:spPr>
          <a:xfrm>
            <a:off x="1042223" y="4141665"/>
            <a:ext cx="937415" cy="933465"/>
          </a:xfrm>
          <a:custGeom>
            <a:avLst/>
            <a:gdLst>
              <a:gd name="f0" fmla="val 10800000"/>
              <a:gd name="f1" fmla="val 5400000"/>
              <a:gd name="f2" fmla="val 180"/>
              <a:gd name="f3" fmla="val w"/>
              <a:gd name="f4" fmla="val h"/>
              <a:gd name="f5" fmla="val 0"/>
              <a:gd name="f6" fmla="val 740"/>
              <a:gd name="f7" fmla="val 785"/>
              <a:gd name="f8" fmla="val 736"/>
              <a:gd name="f9" fmla="val 673"/>
              <a:gd name="f10" fmla="val 738"/>
              <a:gd name="f11" fmla="val 669"/>
              <a:gd name="f12" fmla="val 739"/>
              <a:gd name="f13" fmla="val 666"/>
              <a:gd name="f14" fmla="val 662"/>
              <a:gd name="f15" fmla="val 459"/>
              <a:gd name="f16" fmla="val 530"/>
              <a:gd name="f17" fmla="val 236"/>
              <a:gd name="f18" fmla="val 292"/>
              <a:gd name="f19" fmla="val 124"/>
              <a:gd name="f20" fmla="val 83"/>
              <a:gd name="f21" fmla="val 9"/>
              <a:gd name="f22" fmla="val 41"/>
              <a:gd name="f23" fmla="val 19"/>
              <a:gd name="f24" fmla="val 30"/>
              <a:gd name="f25" fmla="val 366"/>
              <a:gd name="f26" fmla="val 379"/>
              <a:gd name="f27" fmla="val 638"/>
              <a:gd name="f28" fmla="val 703"/>
              <a:gd name="f29" fmla="val 714"/>
              <a:gd name="f30" fmla="val 747"/>
              <a:gd name="f31" fmla="val 725"/>
              <a:gd name="f32" fmla="val 710"/>
              <a:gd name="f33" fmla="+- 0 0 -90"/>
              <a:gd name="f34" fmla="*/ f3 1 740"/>
              <a:gd name="f35" fmla="*/ f4 1 785"/>
              <a:gd name="f36" fmla="val f5"/>
              <a:gd name="f37" fmla="val f6"/>
              <a:gd name="f38" fmla="val f7"/>
              <a:gd name="f39" fmla="*/ f33 f0 1"/>
              <a:gd name="f40" fmla="+- f38 0 f36"/>
              <a:gd name="f41" fmla="+- f37 0 f36"/>
              <a:gd name="f42" fmla="*/ f39 1 f2"/>
              <a:gd name="f43" fmla="*/ f41 1 740"/>
              <a:gd name="f44" fmla="*/ f40 1 785"/>
              <a:gd name="f45" fmla="*/ 736 f41 1"/>
              <a:gd name="f46" fmla="*/ 673 f40 1"/>
              <a:gd name="f47" fmla="*/ 740 f41 1"/>
              <a:gd name="f48" fmla="*/ 662 f40 1"/>
              <a:gd name="f49" fmla="*/ 124 f41 1"/>
              <a:gd name="f50" fmla="*/ 0 f40 1"/>
              <a:gd name="f51" fmla="*/ 0 f41 1"/>
              <a:gd name="f52" fmla="*/ 30 f40 1"/>
              <a:gd name="f53" fmla="*/ 703 f41 1"/>
              <a:gd name="f54" fmla="*/ 785 f40 1"/>
              <a:gd name="f55" fmla="+- f42 0 f1"/>
              <a:gd name="f56" fmla="*/ f45 1 740"/>
              <a:gd name="f57" fmla="*/ f46 1 785"/>
              <a:gd name="f58" fmla="*/ f47 1 740"/>
              <a:gd name="f59" fmla="*/ f48 1 785"/>
              <a:gd name="f60" fmla="*/ f49 1 740"/>
              <a:gd name="f61" fmla="*/ f50 1 785"/>
              <a:gd name="f62" fmla="*/ f51 1 740"/>
              <a:gd name="f63" fmla="*/ f52 1 785"/>
              <a:gd name="f64" fmla="*/ f53 1 740"/>
              <a:gd name="f65" fmla="*/ f54 1 785"/>
              <a:gd name="f66" fmla="*/ 0 1 f43"/>
              <a:gd name="f67" fmla="*/ f37 1 f43"/>
              <a:gd name="f68" fmla="*/ 0 1 f44"/>
              <a:gd name="f69" fmla="*/ f38 1 f44"/>
              <a:gd name="f70" fmla="*/ f56 1 f43"/>
              <a:gd name="f71" fmla="*/ f57 1 f44"/>
              <a:gd name="f72" fmla="*/ f58 1 f43"/>
              <a:gd name="f73" fmla="*/ f59 1 f44"/>
              <a:gd name="f74" fmla="*/ f60 1 f43"/>
              <a:gd name="f75" fmla="*/ f61 1 f44"/>
              <a:gd name="f76" fmla="*/ f62 1 f43"/>
              <a:gd name="f77" fmla="*/ f63 1 f44"/>
              <a:gd name="f78" fmla="*/ f64 1 f43"/>
              <a:gd name="f79" fmla="*/ f65 1 f44"/>
              <a:gd name="f80" fmla="*/ f66 f34 1"/>
              <a:gd name="f81" fmla="*/ f67 f34 1"/>
              <a:gd name="f82" fmla="*/ f69 f35 1"/>
              <a:gd name="f83" fmla="*/ f68 f35 1"/>
              <a:gd name="f84" fmla="*/ f70 f34 1"/>
              <a:gd name="f85" fmla="*/ f71 f35 1"/>
              <a:gd name="f86" fmla="*/ f72 f34 1"/>
              <a:gd name="f87" fmla="*/ f73 f35 1"/>
              <a:gd name="f88" fmla="*/ f74 f34 1"/>
              <a:gd name="f89" fmla="*/ f75 f35 1"/>
              <a:gd name="f90" fmla="*/ f76 f34 1"/>
              <a:gd name="f91" fmla="*/ f77 f35 1"/>
              <a:gd name="f92" fmla="*/ f78 f34 1"/>
              <a:gd name="f93" fmla="*/ f79 f35 1"/>
            </a:gdLst>
            <a:ahLst/>
            <a:cxnLst>
              <a:cxn ang="3cd4">
                <a:pos x="hc" y="t"/>
              </a:cxn>
              <a:cxn ang="0">
                <a:pos x="r" y="vc"/>
              </a:cxn>
              <a:cxn ang="cd4">
                <a:pos x="hc" y="b"/>
              </a:cxn>
              <a:cxn ang="cd2">
                <a:pos x="l" y="vc"/>
              </a:cxn>
              <a:cxn ang="f55">
                <a:pos x="f84" y="f85"/>
              </a:cxn>
              <a:cxn ang="f55">
                <a:pos x="f86" y="f87"/>
              </a:cxn>
              <a:cxn ang="f55">
                <a:pos x="f88" y="f89"/>
              </a:cxn>
              <a:cxn ang="f55">
                <a:pos x="f90" y="f91"/>
              </a:cxn>
              <a:cxn ang="f55">
                <a:pos x="f92" y="f93"/>
              </a:cxn>
              <a:cxn ang="f55">
                <a:pos x="f84" y="f85"/>
              </a:cxn>
            </a:cxnLst>
            <a:rect l="f80" t="f83" r="f81" b="f82"/>
            <a:pathLst>
              <a:path w="740" h="785">
                <a:moveTo>
                  <a:pt x="f8" y="f9"/>
                </a:moveTo>
                <a:cubicBezTo>
                  <a:pt x="f10" y="f11"/>
                  <a:pt x="f12" y="f13"/>
                  <a:pt x="f6" y="f14"/>
                </a:cubicBezTo>
                <a:cubicBezTo>
                  <a:pt x="f15" y="f16"/>
                  <a:pt x="f17" y="f18"/>
                  <a:pt x="f19" y="f5"/>
                </a:cubicBezTo>
                <a:cubicBezTo>
                  <a:pt x="f20" y="f21"/>
                  <a:pt x="f22" y="f23"/>
                  <a:pt x="f5" y="f24"/>
                </a:cubicBezTo>
                <a:cubicBezTo>
                  <a:pt x="f19" y="f25"/>
                  <a:pt x="f26" y="f27"/>
                  <a:pt x="f28" y="f7"/>
                </a:cubicBezTo>
                <a:cubicBezTo>
                  <a:pt x="f29" y="f30"/>
                  <a:pt x="f31" y="f32"/>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Freeform 7">
            <a:extLst>
              <a:ext uri="{FF2B5EF4-FFF2-40B4-BE49-F238E27FC236}">
                <a16:creationId xmlns:a16="http://schemas.microsoft.com/office/drawing/2014/main" id="{1F456351-0063-4939-A3CA-A78E45C99565}"/>
              </a:ext>
            </a:extLst>
          </p:cNvPr>
          <p:cNvSpPr/>
          <p:nvPr/>
        </p:nvSpPr>
        <p:spPr>
          <a:xfrm>
            <a:off x="2094744" y="4805236"/>
            <a:ext cx="1566111" cy="443355"/>
          </a:xfrm>
          <a:custGeom>
            <a:avLst/>
            <a:gdLst>
              <a:gd name="f0" fmla="val 10800000"/>
              <a:gd name="f1" fmla="val 5400000"/>
              <a:gd name="f2" fmla="val 180"/>
              <a:gd name="f3" fmla="val w"/>
              <a:gd name="f4" fmla="val h"/>
              <a:gd name="f5" fmla="val 0"/>
              <a:gd name="f6" fmla="val 1235"/>
              <a:gd name="f7" fmla="val 373"/>
              <a:gd name="f8" fmla="val 1139"/>
              <a:gd name="f9" fmla="val 936"/>
              <a:gd name="f10" fmla="val 155"/>
              <a:gd name="f11" fmla="val 684"/>
              <a:gd name="f12" fmla="val 246"/>
              <a:gd name="f13" fmla="val 410"/>
              <a:gd name="f14" fmla="val 279"/>
              <a:gd name="f15" fmla="val 153"/>
              <a:gd name="f16" fmla="val 225"/>
              <a:gd name="f17" fmla="val 36"/>
              <a:gd name="f18" fmla="val 187"/>
              <a:gd name="f19" fmla="val 23"/>
              <a:gd name="f20" fmla="val 227"/>
              <a:gd name="f21" fmla="val 11"/>
              <a:gd name="f22" fmla="val 268"/>
              <a:gd name="f23" fmla="val 309"/>
              <a:gd name="f24" fmla="val 129"/>
              <a:gd name="f25" fmla="val 350"/>
              <a:gd name="f26" fmla="val 267"/>
              <a:gd name="f27" fmla="val 721"/>
              <a:gd name="f28" fmla="val 1008"/>
              <a:gd name="f29" fmla="val 266"/>
              <a:gd name="f30" fmla="val 86"/>
              <a:gd name="f31" fmla="val 1203"/>
              <a:gd name="f32" fmla="val 58"/>
              <a:gd name="f33" fmla="val 1171"/>
              <a:gd name="f34" fmla="val 29"/>
              <a:gd name="f35" fmla="+- 0 0 -90"/>
              <a:gd name="f36" fmla="*/ f3 1 1235"/>
              <a:gd name="f37" fmla="*/ f4 1 373"/>
              <a:gd name="f38" fmla="val f5"/>
              <a:gd name="f39" fmla="val f6"/>
              <a:gd name="f40" fmla="val f7"/>
              <a:gd name="f41" fmla="*/ f35 f0 1"/>
              <a:gd name="f42" fmla="+- f40 0 f38"/>
              <a:gd name="f43" fmla="+- f39 0 f38"/>
              <a:gd name="f44" fmla="*/ f41 1 f2"/>
              <a:gd name="f45" fmla="*/ f43 1 1235"/>
              <a:gd name="f46" fmla="*/ f42 1 373"/>
              <a:gd name="f47" fmla="*/ 1139 f43 1"/>
              <a:gd name="f48" fmla="*/ 0 f42 1"/>
              <a:gd name="f49" fmla="*/ 410 f43 1"/>
              <a:gd name="f50" fmla="*/ 246 f42 1"/>
              <a:gd name="f51" fmla="*/ 36 f43 1"/>
              <a:gd name="f52" fmla="*/ 187 f42 1"/>
              <a:gd name="f53" fmla="*/ 0 f43 1"/>
              <a:gd name="f54" fmla="*/ 309 f42 1"/>
              <a:gd name="f55" fmla="*/ 373 f42 1"/>
              <a:gd name="f56" fmla="*/ 1235 f43 1"/>
              <a:gd name="f57" fmla="*/ 86 f42 1"/>
              <a:gd name="f58" fmla="+- f44 0 f1"/>
              <a:gd name="f59" fmla="*/ f47 1 1235"/>
              <a:gd name="f60" fmla="*/ f48 1 373"/>
              <a:gd name="f61" fmla="*/ f49 1 1235"/>
              <a:gd name="f62" fmla="*/ f50 1 373"/>
              <a:gd name="f63" fmla="*/ f51 1 1235"/>
              <a:gd name="f64" fmla="*/ f52 1 373"/>
              <a:gd name="f65" fmla="*/ f53 1 1235"/>
              <a:gd name="f66" fmla="*/ f54 1 373"/>
              <a:gd name="f67" fmla="*/ f55 1 373"/>
              <a:gd name="f68" fmla="*/ f56 1 1235"/>
              <a:gd name="f69" fmla="*/ f57 1 373"/>
              <a:gd name="f70" fmla="*/ 0 1 f45"/>
              <a:gd name="f71" fmla="*/ f39 1 f45"/>
              <a:gd name="f72" fmla="*/ 0 1 f46"/>
              <a:gd name="f73" fmla="*/ f40 1 f46"/>
              <a:gd name="f74" fmla="*/ f59 1 f45"/>
              <a:gd name="f75" fmla="*/ f60 1 f46"/>
              <a:gd name="f76" fmla="*/ f61 1 f45"/>
              <a:gd name="f77" fmla="*/ f62 1 f46"/>
              <a:gd name="f78" fmla="*/ f63 1 f45"/>
              <a:gd name="f79" fmla="*/ f64 1 f46"/>
              <a:gd name="f80" fmla="*/ f65 1 f45"/>
              <a:gd name="f81" fmla="*/ f66 1 f46"/>
              <a:gd name="f82" fmla="*/ f67 1 f46"/>
              <a:gd name="f83" fmla="*/ f68 1 f45"/>
              <a:gd name="f84" fmla="*/ f69 1 f46"/>
              <a:gd name="f85" fmla="*/ f70 f36 1"/>
              <a:gd name="f86" fmla="*/ f71 f36 1"/>
              <a:gd name="f87" fmla="*/ f73 f37 1"/>
              <a:gd name="f88" fmla="*/ f72 f37 1"/>
              <a:gd name="f89" fmla="*/ f74 f36 1"/>
              <a:gd name="f90" fmla="*/ f75 f37 1"/>
              <a:gd name="f91" fmla="*/ f76 f36 1"/>
              <a:gd name="f92" fmla="*/ f77 f37 1"/>
              <a:gd name="f93" fmla="*/ f78 f36 1"/>
              <a:gd name="f94" fmla="*/ f79 f37 1"/>
              <a:gd name="f95" fmla="*/ f80 f36 1"/>
              <a:gd name="f96" fmla="*/ f81 f37 1"/>
              <a:gd name="f97" fmla="*/ f82 f37 1"/>
              <a:gd name="f98" fmla="*/ f83 f36 1"/>
              <a:gd name="f99" fmla="*/ f84 f37 1"/>
            </a:gdLst>
            <a:ahLst/>
            <a:cxnLst>
              <a:cxn ang="3cd4">
                <a:pos x="hc" y="t"/>
              </a:cxn>
              <a:cxn ang="0">
                <a:pos x="r" y="vc"/>
              </a:cxn>
              <a:cxn ang="cd4">
                <a:pos x="hc" y="b"/>
              </a:cxn>
              <a:cxn ang="cd2">
                <a:pos x="l" y="vc"/>
              </a:cxn>
              <a:cxn ang="f58">
                <a:pos x="f89" y="f90"/>
              </a:cxn>
              <a:cxn ang="f58">
                <a:pos x="f91" y="f92"/>
              </a:cxn>
              <a:cxn ang="f58">
                <a:pos x="f93" y="f94"/>
              </a:cxn>
              <a:cxn ang="f58">
                <a:pos x="f95" y="f96"/>
              </a:cxn>
              <a:cxn ang="f58">
                <a:pos x="f91" y="f97"/>
              </a:cxn>
              <a:cxn ang="f58">
                <a:pos x="f98" y="f99"/>
              </a:cxn>
              <a:cxn ang="f58">
                <a:pos x="f89" y="f90"/>
              </a:cxn>
            </a:cxnLst>
            <a:rect l="f85" t="f88" r="f86" b="f87"/>
            <a:pathLst>
              <a:path w="1235" h="373">
                <a:moveTo>
                  <a:pt x="f8" y="f5"/>
                </a:moveTo>
                <a:cubicBezTo>
                  <a:pt x="f9" y="f10"/>
                  <a:pt x="f11" y="f12"/>
                  <a:pt x="f13" y="f12"/>
                </a:cubicBezTo>
                <a:cubicBezTo>
                  <a:pt x="f14" y="f12"/>
                  <a:pt x="f15" y="f16"/>
                  <a:pt x="f17" y="f18"/>
                </a:cubicBezTo>
                <a:cubicBezTo>
                  <a:pt x="f19" y="f20"/>
                  <a:pt x="f21" y="f22"/>
                  <a:pt x="f5" y="f23"/>
                </a:cubicBezTo>
                <a:cubicBezTo>
                  <a:pt x="f24" y="f25"/>
                  <a:pt x="f26" y="f7"/>
                  <a:pt x="f13" y="f7"/>
                </a:cubicBezTo>
                <a:cubicBezTo>
                  <a:pt x="f27" y="f7"/>
                  <a:pt x="f28" y="f29"/>
                  <a:pt x="f6" y="f30"/>
                </a:cubicBezTo>
                <a:cubicBezTo>
                  <a:pt x="f31" y="f32"/>
                  <a:pt x="f33" y="f34"/>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7" name="Freeform 8">
            <a:extLst>
              <a:ext uri="{FF2B5EF4-FFF2-40B4-BE49-F238E27FC236}">
                <a16:creationId xmlns:a16="http://schemas.microsoft.com/office/drawing/2014/main" id="{B254A657-10B3-45DA-B4B3-ADC861E0A711}"/>
              </a:ext>
            </a:extLst>
          </p:cNvPr>
          <p:cNvSpPr/>
          <p:nvPr/>
        </p:nvSpPr>
        <p:spPr>
          <a:xfrm>
            <a:off x="3066294" y="2012823"/>
            <a:ext cx="1109459" cy="969657"/>
          </a:xfrm>
          <a:custGeom>
            <a:avLst/>
            <a:gdLst>
              <a:gd name="f0" fmla="val 10800000"/>
              <a:gd name="f1" fmla="val 5400000"/>
              <a:gd name="f2" fmla="val 180"/>
              <a:gd name="f3" fmla="val w"/>
              <a:gd name="f4" fmla="val h"/>
              <a:gd name="f5" fmla="val 0"/>
              <a:gd name="f6" fmla="val 875"/>
              <a:gd name="f7" fmla="val 815"/>
              <a:gd name="f8" fmla="val 40"/>
              <a:gd name="f9" fmla="val 27"/>
              <a:gd name="f10" fmla="val 13"/>
              <a:gd name="f11" fmla="val 80"/>
              <a:gd name="f12" fmla="val 120"/>
              <a:gd name="f13" fmla="val 341"/>
              <a:gd name="f14" fmla="val 229"/>
              <a:gd name="f15" fmla="val 616"/>
              <a:gd name="f16" fmla="val 486"/>
              <a:gd name="f17" fmla="val 751"/>
              <a:gd name="f18" fmla="val 792"/>
              <a:gd name="f19" fmla="val 803"/>
              <a:gd name="f20" fmla="val 833"/>
              <a:gd name="f21" fmla="val 782"/>
              <a:gd name="f22" fmla="val 728"/>
              <a:gd name="f23" fmla="val 412"/>
              <a:gd name="f24" fmla="val 421"/>
              <a:gd name="f25" fmla="val 122"/>
              <a:gd name="f26" fmla="+- 0 0 -90"/>
              <a:gd name="f27" fmla="*/ f3 1 875"/>
              <a:gd name="f28" fmla="*/ f4 1 815"/>
              <a:gd name="f29" fmla="val f5"/>
              <a:gd name="f30" fmla="val f6"/>
              <a:gd name="f31" fmla="val f7"/>
              <a:gd name="f32" fmla="*/ f26 f0 1"/>
              <a:gd name="f33" fmla="+- f31 0 f29"/>
              <a:gd name="f34" fmla="+- f30 0 f29"/>
              <a:gd name="f35" fmla="*/ f32 1 f2"/>
              <a:gd name="f36" fmla="*/ f34 1 875"/>
              <a:gd name="f37" fmla="*/ f33 1 815"/>
              <a:gd name="f38" fmla="*/ 40 f34 1"/>
              <a:gd name="f39" fmla="*/ 0 f33 1"/>
              <a:gd name="f40" fmla="*/ 0 f34 1"/>
              <a:gd name="f41" fmla="*/ 120 f33 1"/>
              <a:gd name="f42" fmla="*/ 751 f34 1"/>
              <a:gd name="f43" fmla="*/ 815 f33 1"/>
              <a:gd name="f44" fmla="*/ 875 f34 1"/>
              <a:gd name="f45" fmla="*/ 782 f33 1"/>
              <a:gd name="f46" fmla="+- f35 0 f1"/>
              <a:gd name="f47" fmla="*/ f38 1 875"/>
              <a:gd name="f48" fmla="*/ f39 1 815"/>
              <a:gd name="f49" fmla="*/ f40 1 875"/>
              <a:gd name="f50" fmla="*/ f41 1 815"/>
              <a:gd name="f51" fmla="*/ f42 1 875"/>
              <a:gd name="f52" fmla="*/ f43 1 815"/>
              <a:gd name="f53" fmla="*/ f44 1 875"/>
              <a:gd name="f54" fmla="*/ f45 1 815"/>
              <a:gd name="f55" fmla="*/ 0 1 f36"/>
              <a:gd name="f56" fmla="*/ f30 1 f36"/>
              <a:gd name="f57" fmla="*/ 0 1 f37"/>
              <a:gd name="f58" fmla="*/ f31 1 f37"/>
              <a:gd name="f59" fmla="*/ f47 1 f36"/>
              <a:gd name="f60" fmla="*/ f48 1 f37"/>
              <a:gd name="f61" fmla="*/ f49 1 f36"/>
              <a:gd name="f62" fmla="*/ f50 1 f37"/>
              <a:gd name="f63" fmla="*/ f51 1 f36"/>
              <a:gd name="f64" fmla="*/ f52 1 f37"/>
              <a:gd name="f65" fmla="*/ f53 1 f36"/>
              <a:gd name="f66" fmla="*/ f54 1 f37"/>
              <a:gd name="f67" fmla="*/ f55 f27 1"/>
              <a:gd name="f68" fmla="*/ f56 f27 1"/>
              <a:gd name="f69" fmla="*/ f58 f28 1"/>
              <a:gd name="f70" fmla="*/ f57 f28 1"/>
              <a:gd name="f71" fmla="*/ f59 f27 1"/>
              <a:gd name="f72" fmla="*/ f60 f28 1"/>
              <a:gd name="f73" fmla="*/ f61 f27 1"/>
              <a:gd name="f74" fmla="*/ f62 f28 1"/>
              <a:gd name="f75" fmla="*/ f63 f27 1"/>
              <a:gd name="f76" fmla="*/ f64 f28 1"/>
              <a:gd name="f77" fmla="*/ f65 f27 1"/>
              <a:gd name="f78" fmla="*/ f66 f28 1"/>
            </a:gdLst>
            <a:ahLst/>
            <a:cxnLst>
              <a:cxn ang="3cd4">
                <a:pos x="hc" y="t"/>
              </a:cxn>
              <a:cxn ang="0">
                <a:pos x="r" y="vc"/>
              </a:cxn>
              <a:cxn ang="cd4">
                <a:pos x="hc" y="b"/>
              </a:cxn>
              <a:cxn ang="cd2">
                <a:pos x="l" y="vc"/>
              </a:cxn>
              <a:cxn ang="f46">
                <a:pos x="f71" y="f72"/>
              </a:cxn>
              <a:cxn ang="f46">
                <a:pos x="f73" y="f74"/>
              </a:cxn>
              <a:cxn ang="f46">
                <a:pos x="f75" y="f76"/>
              </a:cxn>
              <a:cxn ang="f46">
                <a:pos x="f77" y="f78"/>
              </a:cxn>
              <a:cxn ang="f46">
                <a:pos x="f71" y="f72"/>
              </a:cxn>
            </a:cxnLst>
            <a:rect l="f67" t="f70" r="f68" b="f69"/>
            <a:pathLst>
              <a:path w="875" h="815">
                <a:moveTo>
                  <a:pt x="f8" y="f5"/>
                </a:moveTo>
                <a:cubicBezTo>
                  <a:pt x="f9" y="f8"/>
                  <a:pt x="f10" y="f11"/>
                  <a:pt x="f5" y="f12"/>
                </a:cubicBezTo>
                <a:cubicBezTo>
                  <a:pt x="f13" y="f14"/>
                  <a:pt x="f15" y="f16"/>
                  <a:pt x="f17" y="f7"/>
                </a:cubicBezTo>
                <a:cubicBezTo>
                  <a:pt x="f18" y="f19"/>
                  <a:pt x="f20" y="f18"/>
                  <a:pt x="f6" y="f21"/>
                </a:cubicBezTo>
                <a:cubicBezTo>
                  <a:pt x="f22" y="f23"/>
                  <a:pt x="f24" y="f25"/>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8" name="Freeform 9">
            <a:extLst>
              <a:ext uri="{FF2B5EF4-FFF2-40B4-BE49-F238E27FC236}">
                <a16:creationId xmlns:a16="http://schemas.microsoft.com/office/drawing/2014/main" id="{1496FD94-A240-4B6B-B80E-D8010D2EED91}"/>
              </a:ext>
            </a:extLst>
          </p:cNvPr>
          <p:cNvSpPr/>
          <p:nvPr/>
        </p:nvSpPr>
        <p:spPr>
          <a:xfrm>
            <a:off x="840617" y="2728789"/>
            <a:ext cx="765371" cy="1972488"/>
          </a:xfrm>
          <a:custGeom>
            <a:avLst/>
            <a:gdLst>
              <a:gd name="f0" fmla="val 10800000"/>
              <a:gd name="f1" fmla="val 5400000"/>
              <a:gd name="f2" fmla="val 360"/>
              <a:gd name="f3" fmla="val 180"/>
              <a:gd name="f4" fmla="val w"/>
              <a:gd name="f5" fmla="val h"/>
              <a:gd name="f6" fmla="val 0"/>
              <a:gd name="f7" fmla="val 603"/>
              <a:gd name="f8" fmla="val 1659"/>
              <a:gd name="f9" fmla="val 442"/>
              <a:gd name="f10" fmla="val 1579"/>
              <a:gd name="f11" fmla="val 472"/>
              <a:gd name="f12" fmla="val 1542"/>
              <a:gd name="f13" fmla="val 502"/>
              <a:gd name="f14" fmla="val 1504"/>
              <a:gd name="f15" fmla="val 531"/>
              <a:gd name="f16" fmla="val 1466"/>
              <a:gd name="f17" fmla="val 532"/>
              <a:gd name="f18" fmla="val 533"/>
              <a:gd name="f19" fmla="val 1465"/>
              <a:gd name="f20" fmla="val 1464"/>
              <a:gd name="f21" fmla="val 537"/>
              <a:gd name="f22" fmla="val 1459"/>
              <a:gd name="f23" fmla="val 541"/>
              <a:gd name="f24" fmla="val 1454"/>
              <a:gd name="f25" fmla="val 544"/>
              <a:gd name="f26" fmla="val 1449"/>
              <a:gd name="f27" fmla="val 551"/>
              <a:gd name="f28" fmla="val 1441"/>
              <a:gd name="f29" fmla="val 557"/>
              <a:gd name="f30" fmla="val 1433"/>
              <a:gd name="f31" fmla="val 563"/>
              <a:gd name="f32" fmla="val 1425"/>
              <a:gd name="f33" fmla="val 574"/>
              <a:gd name="f34" fmla="val 1409"/>
              <a:gd name="f35" fmla="val 586"/>
              <a:gd name="f36" fmla="val 1393"/>
              <a:gd name="f37" fmla="val 598"/>
              <a:gd name="f38" fmla="val 1377"/>
              <a:gd name="f39" fmla="val 599"/>
              <a:gd name="f40" fmla="val 1375"/>
              <a:gd name="f41" fmla="val 601"/>
              <a:gd name="f42" fmla="val 1373"/>
              <a:gd name="f43" fmla="val 1370"/>
              <a:gd name="f44" fmla="val 452"/>
              <a:gd name="f45" fmla="val 1188"/>
              <a:gd name="f46" fmla="val 954"/>
              <a:gd name="f47" fmla="val 698"/>
              <a:gd name="f48" fmla="val 521"/>
              <a:gd name="f49" fmla="val 405"/>
              <a:gd name="f50" fmla="val 353"/>
              <a:gd name="f51" fmla="val 483"/>
              <a:gd name="f52" fmla="val 206"/>
              <a:gd name="f53" fmla="val 382"/>
              <a:gd name="f54" fmla="val 140"/>
              <a:gd name="f55" fmla="val 283"/>
              <a:gd name="f56" fmla="val 70"/>
              <a:gd name="f57" fmla="val 184"/>
              <a:gd name="f58" fmla="val 67"/>
              <a:gd name="f59" fmla="val 444"/>
              <a:gd name="f60" fmla="val 1070"/>
              <a:gd name="f61" fmla="val 143"/>
              <a:gd name="f62" fmla="val 1407"/>
              <a:gd name="f63" fmla="val 378"/>
              <a:gd name="f64" fmla="val 399"/>
              <a:gd name="f65" fmla="val 1633"/>
              <a:gd name="f66" fmla="val 420"/>
              <a:gd name="f67" fmla="val 1606"/>
              <a:gd name="f68" fmla="+- 0 0 -90"/>
              <a:gd name="f69" fmla="*/ f4 1 603"/>
              <a:gd name="f70" fmla="*/ f5 1 1659"/>
              <a:gd name="f71" fmla="val f6"/>
              <a:gd name="f72" fmla="val f7"/>
              <a:gd name="f73" fmla="val f8"/>
              <a:gd name="f74" fmla="*/ f68 f0 1"/>
              <a:gd name="f75" fmla="+- f73 0 f71"/>
              <a:gd name="f76" fmla="+- f72 0 f71"/>
              <a:gd name="f77" fmla="*/ f74 1 f3"/>
              <a:gd name="f78" fmla="*/ f76 1 603"/>
              <a:gd name="f79" fmla="*/ f75 1 1659"/>
              <a:gd name="f80" fmla="*/ 442 f76 1"/>
              <a:gd name="f81" fmla="*/ 1579 f75 1"/>
              <a:gd name="f82" fmla="*/ 531 f76 1"/>
              <a:gd name="f83" fmla="*/ 1466 f75 1"/>
              <a:gd name="f84" fmla="*/ 533 f76 1"/>
              <a:gd name="f85" fmla="*/ 1464 f75 1"/>
              <a:gd name="f86" fmla="*/ 544 f76 1"/>
              <a:gd name="f87" fmla="*/ 1449 f75 1"/>
              <a:gd name="f88" fmla="*/ 563 f76 1"/>
              <a:gd name="f89" fmla="*/ 1425 f75 1"/>
              <a:gd name="f90" fmla="*/ 598 f76 1"/>
              <a:gd name="f91" fmla="*/ 1377 f75 1"/>
              <a:gd name="f92" fmla="*/ 603 f76 1"/>
              <a:gd name="f93" fmla="*/ 1370 f75 1"/>
              <a:gd name="f94" fmla="*/ 360 f76 1"/>
              <a:gd name="f95" fmla="*/ 698 f75 1"/>
              <a:gd name="f96" fmla="*/ 483 f76 1"/>
              <a:gd name="f97" fmla="*/ 206 f75 1"/>
              <a:gd name="f98" fmla="*/ 184 f76 1"/>
              <a:gd name="f99" fmla="*/ 0 f75 1"/>
              <a:gd name="f100" fmla="*/ 0 f76 1"/>
              <a:gd name="f101" fmla="*/ 378 f76 1"/>
              <a:gd name="f102" fmla="*/ 1659 f75 1"/>
              <a:gd name="f103" fmla="+- f77 0 f1"/>
              <a:gd name="f104" fmla="*/ f80 1 603"/>
              <a:gd name="f105" fmla="*/ f81 1 1659"/>
              <a:gd name="f106" fmla="*/ f82 1 603"/>
              <a:gd name="f107" fmla="*/ f83 1 1659"/>
              <a:gd name="f108" fmla="*/ f84 1 603"/>
              <a:gd name="f109" fmla="*/ f85 1 1659"/>
              <a:gd name="f110" fmla="*/ f86 1 603"/>
              <a:gd name="f111" fmla="*/ f87 1 1659"/>
              <a:gd name="f112" fmla="*/ f88 1 603"/>
              <a:gd name="f113" fmla="*/ f89 1 1659"/>
              <a:gd name="f114" fmla="*/ f90 1 603"/>
              <a:gd name="f115" fmla="*/ f91 1 1659"/>
              <a:gd name="f116" fmla="*/ f92 1 603"/>
              <a:gd name="f117" fmla="*/ f93 1 1659"/>
              <a:gd name="f118" fmla="*/ f94 1 603"/>
              <a:gd name="f119" fmla="*/ f95 1 1659"/>
              <a:gd name="f120" fmla="*/ f96 1 603"/>
              <a:gd name="f121" fmla="*/ f97 1 1659"/>
              <a:gd name="f122" fmla="*/ f98 1 603"/>
              <a:gd name="f123" fmla="*/ f99 1 1659"/>
              <a:gd name="f124" fmla="*/ f100 1 603"/>
              <a:gd name="f125" fmla="*/ f101 1 603"/>
              <a:gd name="f126" fmla="*/ f102 1 1659"/>
              <a:gd name="f127" fmla="*/ 0 1 f78"/>
              <a:gd name="f128" fmla="*/ f72 1 f78"/>
              <a:gd name="f129" fmla="*/ 0 1 f79"/>
              <a:gd name="f130" fmla="*/ f73 1 f79"/>
              <a:gd name="f131" fmla="*/ f104 1 f78"/>
              <a:gd name="f132" fmla="*/ f105 1 f79"/>
              <a:gd name="f133" fmla="*/ f106 1 f78"/>
              <a:gd name="f134" fmla="*/ f107 1 f79"/>
              <a:gd name="f135" fmla="*/ f108 1 f78"/>
              <a:gd name="f136" fmla="*/ f109 1 f79"/>
              <a:gd name="f137" fmla="*/ f110 1 f78"/>
              <a:gd name="f138" fmla="*/ f111 1 f79"/>
              <a:gd name="f139" fmla="*/ f112 1 f78"/>
              <a:gd name="f140" fmla="*/ f113 1 f79"/>
              <a:gd name="f141" fmla="*/ f114 1 f78"/>
              <a:gd name="f142" fmla="*/ f115 1 f79"/>
              <a:gd name="f143" fmla="*/ f116 1 f78"/>
              <a:gd name="f144" fmla="*/ f117 1 f79"/>
              <a:gd name="f145" fmla="*/ f118 1 f78"/>
              <a:gd name="f146" fmla="*/ f119 1 f79"/>
              <a:gd name="f147" fmla="*/ f120 1 f78"/>
              <a:gd name="f148" fmla="*/ f121 1 f79"/>
              <a:gd name="f149" fmla="*/ f122 1 f78"/>
              <a:gd name="f150" fmla="*/ f123 1 f79"/>
              <a:gd name="f151" fmla="*/ f124 1 f78"/>
              <a:gd name="f152" fmla="*/ f125 1 f78"/>
              <a:gd name="f153" fmla="*/ f126 1 f79"/>
              <a:gd name="f154" fmla="*/ f127 f69 1"/>
              <a:gd name="f155" fmla="*/ f128 f69 1"/>
              <a:gd name="f156" fmla="*/ f130 f70 1"/>
              <a:gd name="f157" fmla="*/ f129 f70 1"/>
              <a:gd name="f158" fmla="*/ f131 f69 1"/>
              <a:gd name="f159" fmla="*/ f132 f70 1"/>
              <a:gd name="f160" fmla="*/ f133 f69 1"/>
              <a:gd name="f161" fmla="*/ f134 f70 1"/>
              <a:gd name="f162" fmla="*/ f135 f69 1"/>
              <a:gd name="f163" fmla="*/ f136 f70 1"/>
              <a:gd name="f164" fmla="*/ f137 f69 1"/>
              <a:gd name="f165" fmla="*/ f138 f70 1"/>
              <a:gd name="f166" fmla="*/ f139 f69 1"/>
              <a:gd name="f167" fmla="*/ f140 f70 1"/>
              <a:gd name="f168" fmla="*/ f141 f69 1"/>
              <a:gd name="f169" fmla="*/ f142 f70 1"/>
              <a:gd name="f170" fmla="*/ f143 f69 1"/>
              <a:gd name="f171" fmla="*/ f144 f70 1"/>
              <a:gd name="f172" fmla="*/ f145 f69 1"/>
              <a:gd name="f173" fmla="*/ f146 f70 1"/>
              <a:gd name="f174" fmla="*/ f147 f69 1"/>
              <a:gd name="f175" fmla="*/ f148 f70 1"/>
              <a:gd name="f176" fmla="*/ f149 f69 1"/>
              <a:gd name="f177" fmla="*/ f150 f70 1"/>
              <a:gd name="f178" fmla="*/ f151 f69 1"/>
              <a:gd name="f179" fmla="*/ f152 f69 1"/>
              <a:gd name="f180" fmla="*/ f153 f70 1"/>
            </a:gdLst>
            <a:ahLst/>
            <a:cxnLst>
              <a:cxn ang="3cd4">
                <a:pos x="hc" y="t"/>
              </a:cxn>
              <a:cxn ang="0">
                <a:pos x="r" y="vc"/>
              </a:cxn>
              <a:cxn ang="cd4">
                <a:pos x="hc" y="b"/>
              </a:cxn>
              <a:cxn ang="cd2">
                <a:pos x="l" y="vc"/>
              </a:cxn>
              <a:cxn ang="f103">
                <a:pos x="f158" y="f159"/>
              </a:cxn>
              <a:cxn ang="f103">
                <a:pos x="f160" y="f161"/>
              </a:cxn>
              <a:cxn ang="f103">
                <a:pos x="f162" y="f163"/>
              </a:cxn>
              <a:cxn ang="f103">
                <a:pos x="f164" y="f165"/>
              </a:cxn>
              <a:cxn ang="f103">
                <a:pos x="f166" y="f167"/>
              </a:cxn>
              <a:cxn ang="f103">
                <a:pos x="f168" y="f169"/>
              </a:cxn>
              <a:cxn ang="f103">
                <a:pos x="f170" y="f171"/>
              </a:cxn>
              <a:cxn ang="f103">
                <a:pos x="f172" y="f173"/>
              </a:cxn>
              <a:cxn ang="f103">
                <a:pos x="f174" y="f175"/>
              </a:cxn>
              <a:cxn ang="f103">
                <a:pos x="f176" y="f177"/>
              </a:cxn>
              <a:cxn ang="f103">
                <a:pos x="f178" y="f173"/>
              </a:cxn>
              <a:cxn ang="f103">
                <a:pos x="f179" y="f180"/>
              </a:cxn>
              <a:cxn ang="f103">
                <a:pos x="f158" y="f159"/>
              </a:cxn>
            </a:cxnLst>
            <a:rect l="f154" t="f157" r="f155" b="f156"/>
            <a:pathLst>
              <a:path w="603" h="1659">
                <a:moveTo>
                  <a:pt x="f9" y="f10"/>
                </a:moveTo>
                <a:cubicBezTo>
                  <a:pt x="f11" y="f12"/>
                  <a:pt x="f13" y="f14"/>
                  <a:pt x="f15" y="f16"/>
                </a:cubicBezTo>
                <a:cubicBezTo>
                  <a:pt x="f17" y="f16"/>
                  <a:pt x="f18" y="f19"/>
                  <a:pt x="f18" y="f20"/>
                </a:cubicBezTo>
                <a:cubicBezTo>
                  <a:pt x="f21" y="f22"/>
                  <a:pt x="f23" y="f24"/>
                  <a:pt x="f25" y="f26"/>
                </a:cubicBezTo>
                <a:cubicBezTo>
                  <a:pt x="f27" y="f28"/>
                  <a:pt x="f29" y="f30"/>
                  <a:pt x="f31" y="f32"/>
                </a:cubicBezTo>
                <a:cubicBezTo>
                  <a:pt x="f33" y="f34"/>
                  <a:pt x="f35" y="f36"/>
                  <a:pt x="f37" y="f38"/>
                </a:cubicBezTo>
                <a:cubicBezTo>
                  <a:pt x="f39" y="f40"/>
                  <a:pt x="f41" y="f42"/>
                  <a:pt x="f7" y="f43"/>
                </a:cubicBezTo>
                <a:cubicBezTo>
                  <a:pt x="f44" y="f45"/>
                  <a:pt x="f2" y="f46"/>
                  <a:pt x="f2" y="f47"/>
                </a:cubicBezTo>
                <a:cubicBezTo>
                  <a:pt x="f2" y="f48"/>
                  <a:pt x="f49" y="f50"/>
                  <a:pt x="f51" y="f52"/>
                </a:cubicBezTo>
                <a:cubicBezTo>
                  <a:pt x="f53" y="f54"/>
                  <a:pt x="f55" y="f56"/>
                  <a:pt x="f57" y="f6"/>
                </a:cubicBezTo>
                <a:cubicBezTo>
                  <a:pt x="f58" y="f52"/>
                  <a:pt x="f6" y="f59"/>
                  <a:pt x="f6" y="f47"/>
                </a:cubicBezTo>
                <a:cubicBezTo>
                  <a:pt x="f6" y="f60"/>
                  <a:pt x="f61" y="f62"/>
                  <a:pt x="f63" y="f8"/>
                </a:cubicBezTo>
                <a:cubicBezTo>
                  <a:pt x="f64" y="f65"/>
                  <a:pt x="f66" y="f67"/>
                  <a:pt x="f9" y="f10"/>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9" name="Freeform 10">
            <a:extLst>
              <a:ext uri="{FF2B5EF4-FFF2-40B4-BE49-F238E27FC236}">
                <a16:creationId xmlns:a16="http://schemas.microsoft.com/office/drawing/2014/main" id="{2091E5E3-DB0A-4AC9-8FDC-514E6B506D6E}"/>
              </a:ext>
            </a:extLst>
          </p:cNvPr>
          <p:cNvSpPr/>
          <p:nvPr/>
        </p:nvSpPr>
        <p:spPr>
          <a:xfrm>
            <a:off x="1554992" y="4646487"/>
            <a:ext cx="922940" cy="683129"/>
          </a:xfrm>
          <a:custGeom>
            <a:avLst/>
            <a:gdLst>
              <a:gd name="f0" fmla="val 10800000"/>
              <a:gd name="f1" fmla="val 5400000"/>
              <a:gd name="f2" fmla="val 180"/>
              <a:gd name="f3" fmla="val w"/>
              <a:gd name="f4" fmla="val h"/>
              <a:gd name="f5" fmla="val 0"/>
              <a:gd name="f6" fmla="val 728"/>
              <a:gd name="f7" fmla="val 574"/>
              <a:gd name="f8" fmla="val 201"/>
              <a:gd name="f9" fmla="val 134"/>
              <a:gd name="f10" fmla="val 100"/>
              <a:gd name="f11" fmla="val 66"/>
              <a:gd name="f12" fmla="val 199"/>
              <a:gd name="f13" fmla="val 300"/>
              <a:gd name="f14" fmla="val 206"/>
              <a:gd name="f15" fmla="val 453"/>
              <a:gd name="f16" fmla="val 456"/>
              <a:gd name="f17" fmla="val 552"/>
              <a:gd name="f18" fmla="val 211"/>
              <a:gd name="f19" fmla="val 531"/>
              <a:gd name="f20" fmla="val 190"/>
              <a:gd name="f21" fmla="val 350"/>
              <a:gd name="f22" fmla="val 115"/>
              <a:gd name="f23" fmla="+- 0 0 -90"/>
              <a:gd name="f24" fmla="*/ f3 1 728"/>
              <a:gd name="f25" fmla="*/ f4 1 574"/>
              <a:gd name="f26" fmla="val f5"/>
              <a:gd name="f27" fmla="val f6"/>
              <a:gd name="f28" fmla="val f7"/>
              <a:gd name="f29" fmla="*/ f23 f0 1"/>
              <a:gd name="f30" fmla="+- f28 0 f26"/>
              <a:gd name="f31" fmla="+- f27 0 f26"/>
              <a:gd name="f32" fmla="*/ f29 1 f2"/>
              <a:gd name="f33" fmla="*/ f31 1 728"/>
              <a:gd name="f34" fmla="*/ f30 1 574"/>
              <a:gd name="f35" fmla="*/ 201 f31 1"/>
              <a:gd name="f36" fmla="*/ 0 f30 1"/>
              <a:gd name="f37" fmla="*/ 0 f31 1"/>
              <a:gd name="f38" fmla="*/ 300 f30 1"/>
              <a:gd name="f39" fmla="*/ 728 f31 1"/>
              <a:gd name="f40" fmla="*/ 574 f30 1"/>
              <a:gd name="f41" fmla="*/ 211 f30 1"/>
              <a:gd name="f42" fmla="+- f32 0 f1"/>
              <a:gd name="f43" fmla="*/ f35 1 728"/>
              <a:gd name="f44" fmla="*/ f36 1 574"/>
              <a:gd name="f45" fmla="*/ f37 1 728"/>
              <a:gd name="f46" fmla="*/ f38 1 574"/>
              <a:gd name="f47" fmla="*/ f39 1 728"/>
              <a:gd name="f48" fmla="*/ f40 1 574"/>
              <a:gd name="f49" fmla="*/ f41 1 574"/>
              <a:gd name="f50" fmla="*/ 0 1 f33"/>
              <a:gd name="f51" fmla="*/ f27 1 f33"/>
              <a:gd name="f52" fmla="*/ 0 1 f34"/>
              <a:gd name="f53" fmla="*/ f28 1 f34"/>
              <a:gd name="f54" fmla="*/ f43 1 f33"/>
              <a:gd name="f55" fmla="*/ f44 1 f34"/>
              <a:gd name="f56" fmla="*/ f45 1 f33"/>
              <a:gd name="f57" fmla="*/ f46 1 f34"/>
              <a:gd name="f58" fmla="*/ f47 1 f33"/>
              <a:gd name="f59" fmla="*/ f48 1 f34"/>
              <a:gd name="f60" fmla="*/ f49 1 f34"/>
              <a:gd name="f61" fmla="*/ f50 f24 1"/>
              <a:gd name="f62" fmla="*/ f51 f24 1"/>
              <a:gd name="f63" fmla="*/ f53 f25 1"/>
              <a:gd name="f64" fmla="*/ f52 f25 1"/>
              <a:gd name="f65" fmla="*/ f54 f24 1"/>
              <a:gd name="f66" fmla="*/ f55 f25 1"/>
              <a:gd name="f67" fmla="*/ f56 f24 1"/>
              <a:gd name="f68" fmla="*/ f57 f25 1"/>
              <a:gd name="f69" fmla="*/ f58 f24 1"/>
              <a:gd name="f70" fmla="*/ f59 f25 1"/>
              <a:gd name="f71" fmla="*/ f60 f25 1"/>
            </a:gdLst>
            <a:ahLst/>
            <a:cxnLst>
              <a:cxn ang="3cd4">
                <a:pos x="hc" y="t"/>
              </a:cxn>
              <a:cxn ang="0">
                <a:pos x="r" y="vc"/>
              </a:cxn>
              <a:cxn ang="cd4">
                <a:pos x="hc" y="b"/>
              </a:cxn>
              <a:cxn ang="cd2">
                <a:pos x="l" y="vc"/>
              </a:cxn>
              <a:cxn ang="f42">
                <a:pos x="f65" y="f66"/>
              </a:cxn>
              <a:cxn ang="f42">
                <a:pos x="f67" y="f68"/>
              </a:cxn>
              <a:cxn ang="f42">
                <a:pos x="f69" y="f70"/>
              </a:cxn>
              <a:cxn ang="f42">
                <a:pos x="f69" y="f71"/>
              </a:cxn>
              <a:cxn ang="f42">
                <a:pos x="f65" y="f66"/>
              </a:cxn>
            </a:cxnLst>
            <a:rect l="f61" t="f64" r="f62" b="f63"/>
            <a:pathLst>
              <a:path w="728" h="574">
                <a:moveTo>
                  <a:pt x="f8" y="f5"/>
                </a:moveTo>
                <a:cubicBezTo>
                  <a:pt x="f9" y="f10"/>
                  <a:pt x="f11" y="f12"/>
                  <a:pt x="f5" y="f13"/>
                </a:cubicBezTo>
                <a:cubicBezTo>
                  <a:pt x="f14" y="f15"/>
                  <a:pt x="f16" y="f17"/>
                  <a:pt x="f6" y="f7"/>
                </a:cubicBezTo>
                <a:cubicBezTo>
                  <a:pt x="f6" y="f18"/>
                  <a:pt x="f6" y="f18"/>
                  <a:pt x="f6" y="f18"/>
                </a:cubicBezTo>
                <a:cubicBezTo>
                  <a:pt x="f19" y="f20"/>
                  <a:pt x="f21" y="f22"/>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0" name="Freeform 11">
            <a:extLst>
              <a:ext uri="{FF2B5EF4-FFF2-40B4-BE49-F238E27FC236}">
                <a16:creationId xmlns:a16="http://schemas.microsoft.com/office/drawing/2014/main" id="{56B822CD-FBC4-4B9C-8B8F-A08BC641D569}"/>
              </a:ext>
            </a:extLst>
          </p:cNvPr>
          <p:cNvSpPr/>
          <p:nvPr/>
        </p:nvSpPr>
        <p:spPr>
          <a:xfrm>
            <a:off x="1359731" y="1836618"/>
            <a:ext cx="2347557" cy="752505"/>
          </a:xfrm>
          <a:custGeom>
            <a:avLst/>
            <a:gdLst>
              <a:gd name="f0" fmla="val 10800000"/>
              <a:gd name="f1" fmla="val 5400000"/>
              <a:gd name="f2" fmla="val 180"/>
              <a:gd name="f3" fmla="val w"/>
              <a:gd name="f4" fmla="val h"/>
              <a:gd name="f5" fmla="val 0"/>
              <a:gd name="f6" fmla="val 1853"/>
              <a:gd name="f7" fmla="val 634"/>
              <a:gd name="f8" fmla="val 998"/>
              <a:gd name="f9" fmla="val 608"/>
              <a:gd name="f10" fmla="val 256"/>
              <a:gd name="f11" fmla="val 158"/>
              <a:gd name="f12" fmla="val 413"/>
              <a:gd name="f13" fmla="val 12"/>
              <a:gd name="f14" fmla="val 422"/>
              <a:gd name="f15" fmla="val 23"/>
              <a:gd name="f16" fmla="val 431"/>
              <a:gd name="f17" fmla="val 35"/>
              <a:gd name="f18" fmla="val 440"/>
              <a:gd name="f19" fmla="val 37"/>
              <a:gd name="f20" fmla="val 442"/>
              <a:gd name="f21" fmla="val 39"/>
              <a:gd name="f22" fmla="val 444"/>
              <a:gd name="f23" fmla="val 41"/>
              <a:gd name="f24" fmla="val 445"/>
              <a:gd name="f25" fmla="val 43"/>
              <a:gd name="f26" fmla="val 446"/>
              <a:gd name="f27" fmla="val 44"/>
              <a:gd name="f28" fmla="val 447"/>
              <a:gd name="f29" fmla="val 46"/>
              <a:gd name="f30" fmla="val 449"/>
              <a:gd name="f31" fmla="val 55"/>
              <a:gd name="f32" fmla="val 456"/>
              <a:gd name="f33" fmla="val 65"/>
              <a:gd name="f34" fmla="val 463"/>
              <a:gd name="f35" fmla="val 74"/>
              <a:gd name="f36" fmla="val 470"/>
              <a:gd name="f37" fmla="val 117"/>
              <a:gd name="f38" fmla="val 503"/>
              <a:gd name="f39" fmla="val 160"/>
              <a:gd name="f40" fmla="val 536"/>
              <a:gd name="f41" fmla="val 204"/>
              <a:gd name="f42" fmla="val 568"/>
              <a:gd name="f43" fmla="val 233"/>
              <a:gd name="f44" fmla="val 590"/>
              <a:gd name="f45" fmla="val 262"/>
              <a:gd name="f46" fmla="val 612"/>
              <a:gd name="f47" fmla="val 291"/>
              <a:gd name="f48" fmla="val 478"/>
              <a:gd name="f49" fmla="val 464"/>
              <a:gd name="f50" fmla="val 726"/>
              <a:gd name="f51" fmla="val 361"/>
              <a:gd name="f52" fmla="val 1228"/>
              <a:gd name="f53" fmla="val 1441"/>
              <a:gd name="f54" fmla="val 435"/>
              <a:gd name="f55" fmla="val 1614"/>
              <a:gd name="f56" fmla="val 561"/>
              <a:gd name="f57" fmla="val 1620"/>
              <a:gd name="f58" fmla="val 557"/>
              <a:gd name="f59" fmla="val 1835"/>
              <a:gd name="f60" fmla="val 309"/>
              <a:gd name="f61" fmla="val 289"/>
              <a:gd name="f62" fmla="val 1616"/>
              <a:gd name="f63" fmla="val 108"/>
              <a:gd name="f64" fmla="val 1320"/>
              <a:gd name="f65" fmla="+- 0 0 -90"/>
              <a:gd name="f66" fmla="*/ f3 1 1853"/>
              <a:gd name="f67" fmla="*/ f4 1 634"/>
              <a:gd name="f68" fmla="val f5"/>
              <a:gd name="f69" fmla="val f6"/>
              <a:gd name="f70" fmla="val f7"/>
              <a:gd name="f71" fmla="*/ f65 f0 1"/>
              <a:gd name="f72" fmla="+- f70 0 f68"/>
              <a:gd name="f73" fmla="+- f69 0 f68"/>
              <a:gd name="f74" fmla="*/ f71 1 f2"/>
              <a:gd name="f75" fmla="*/ f73 1 1853"/>
              <a:gd name="f76" fmla="*/ f72 1 634"/>
              <a:gd name="f77" fmla="*/ 998 f73 1"/>
              <a:gd name="f78" fmla="*/ 0 f72 1"/>
              <a:gd name="f79" fmla="*/ 0 f73 1"/>
              <a:gd name="f80" fmla="*/ 413 f72 1"/>
              <a:gd name="f81" fmla="*/ 35 f73 1"/>
              <a:gd name="f82" fmla="*/ 440 f72 1"/>
              <a:gd name="f83" fmla="*/ 41 f73 1"/>
              <a:gd name="f84" fmla="*/ 445 f72 1"/>
              <a:gd name="f85" fmla="*/ 46 f73 1"/>
              <a:gd name="f86" fmla="*/ 449 f72 1"/>
              <a:gd name="f87" fmla="*/ 74 f73 1"/>
              <a:gd name="f88" fmla="*/ 470 f72 1"/>
              <a:gd name="f89" fmla="*/ 204 f73 1"/>
              <a:gd name="f90" fmla="*/ 568 f72 1"/>
              <a:gd name="f91" fmla="*/ 291 f73 1"/>
              <a:gd name="f92" fmla="*/ 634 f72 1"/>
              <a:gd name="f93" fmla="*/ 361 f72 1"/>
              <a:gd name="f94" fmla="*/ 1614 f73 1"/>
              <a:gd name="f95" fmla="*/ 561 f72 1"/>
              <a:gd name="f96" fmla="*/ 1853 f73 1"/>
              <a:gd name="f97" fmla="*/ 289 f72 1"/>
              <a:gd name="f98" fmla="+- f74 0 f1"/>
              <a:gd name="f99" fmla="*/ f77 1 1853"/>
              <a:gd name="f100" fmla="*/ f78 1 634"/>
              <a:gd name="f101" fmla="*/ f79 1 1853"/>
              <a:gd name="f102" fmla="*/ f80 1 634"/>
              <a:gd name="f103" fmla="*/ f81 1 1853"/>
              <a:gd name="f104" fmla="*/ f82 1 634"/>
              <a:gd name="f105" fmla="*/ f83 1 1853"/>
              <a:gd name="f106" fmla="*/ f84 1 634"/>
              <a:gd name="f107" fmla="*/ f85 1 1853"/>
              <a:gd name="f108" fmla="*/ f86 1 634"/>
              <a:gd name="f109" fmla="*/ f87 1 1853"/>
              <a:gd name="f110" fmla="*/ f88 1 634"/>
              <a:gd name="f111" fmla="*/ f89 1 1853"/>
              <a:gd name="f112" fmla="*/ f90 1 634"/>
              <a:gd name="f113" fmla="*/ f91 1 1853"/>
              <a:gd name="f114" fmla="*/ f92 1 634"/>
              <a:gd name="f115" fmla="*/ f93 1 634"/>
              <a:gd name="f116" fmla="*/ f94 1 1853"/>
              <a:gd name="f117" fmla="*/ f95 1 634"/>
              <a:gd name="f118" fmla="*/ f96 1 1853"/>
              <a:gd name="f119" fmla="*/ f97 1 634"/>
              <a:gd name="f120" fmla="*/ 0 1 f75"/>
              <a:gd name="f121" fmla="*/ f69 1 f75"/>
              <a:gd name="f122" fmla="*/ 0 1 f76"/>
              <a:gd name="f123" fmla="*/ f70 1 f76"/>
              <a:gd name="f124" fmla="*/ f99 1 f75"/>
              <a:gd name="f125" fmla="*/ f100 1 f76"/>
              <a:gd name="f126" fmla="*/ f101 1 f75"/>
              <a:gd name="f127" fmla="*/ f102 1 f76"/>
              <a:gd name="f128" fmla="*/ f103 1 f75"/>
              <a:gd name="f129" fmla="*/ f104 1 f76"/>
              <a:gd name="f130" fmla="*/ f105 1 f75"/>
              <a:gd name="f131" fmla="*/ f106 1 f76"/>
              <a:gd name="f132" fmla="*/ f107 1 f75"/>
              <a:gd name="f133" fmla="*/ f108 1 f76"/>
              <a:gd name="f134" fmla="*/ f109 1 f75"/>
              <a:gd name="f135" fmla="*/ f110 1 f76"/>
              <a:gd name="f136" fmla="*/ f111 1 f75"/>
              <a:gd name="f137" fmla="*/ f112 1 f76"/>
              <a:gd name="f138" fmla="*/ f113 1 f75"/>
              <a:gd name="f139" fmla="*/ f114 1 f76"/>
              <a:gd name="f140" fmla="*/ f115 1 f76"/>
              <a:gd name="f141" fmla="*/ f116 1 f75"/>
              <a:gd name="f142" fmla="*/ f117 1 f76"/>
              <a:gd name="f143" fmla="*/ f118 1 f75"/>
              <a:gd name="f144" fmla="*/ f119 1 f76"/>
              <a:gd name="f145" fmla="*/ f120 f66 1"/>
              <a:gd name="f146" fmla="*/ f121 f66 1"/>
              <a:gd name="f147" fmla="*/ f123 f67 1"/>
              <a:gd name="f148" fmla="*/ f122 f67 1"/>
              <a:gd name="f149" fmla="*/ f124 f66 1"/>
              <a:gd name="f150" fmla="*/ f125 f67 1"/>
              <a:gd name="f151" fmla="*/ f126 f66 1"/>
              <a:gd name="f152" fmla="*/ f127 f67 1"/>
              <a:gd name="f153" fmla="*/ f128 f66 1"/>
              <a:gd name="f154" fmla="*/ f129 f67 1"/>
              <a:gd name="f155" fmla="*/ f130 f66 1"/>
              <a:gd name="f156" fmla="*/ f131 f67 1"/>
              <a:gd name="f157" fmla="*/ f132 f66 1"/>
              <a:gd name="f158" fmla="*/ f133 f67 1"/>
              <a:gd name="f159" fmla="*/ f134 f66 1"/>
              <a:gd name="f160" fmla="*/ f135 f67 1"/>
              <a:gd name="f161" fmla="*/ f136 f66 1"/>
              <a:gd name="f162" fmla="*/ f137 f67 1"/>
              <a:gd name="f163" fmla="*/ f138 f66 1"/>
              <a:gd name="f164" fmla="*/ f139 f67 1"/>
              <a:gd name="f165" fmla="*/ f140 f67 1"/>
              <a:gd name="f166" fmla="*/ f141 f66 1"/>
              <a:gd name="f167" fmla="*/ f142 f67 1"/>
              <a:gd name="f168" fmla="*/ f143 f66 1"/>
              <a:gd name="f169" fmla="*/ f144 f67 1"/>
            </a:gdLst>
            <a:ahLst/>
            <a:cxnLst>
              <a:cxn ang="3cd4">
                <a:pos x="hc" y="t"/>
              </a:cxn>
              <a:cxn ang="0">
                <a:pos x="r" y="vc"/>
              </a:cxn>
              <a:cxn ang="cd4">
                <a:pos x="hc" y="b"/>
              </a:cxn>
              <a:cxn ang="cd2">
                <a:pos x="l" y="vc"/>
              </a:cxn>
              <a:cxn ang="f98">
                <a:pos x="f149" y="f150"/>
              </a:cxn>
              <a:cxn ang="f98">
                <a:pos x="f151" y="f152"/>
              </a:cxn>
              <a:cxn ang="f98">
                <a:pos x="f153" y="f154"/>
              </a:cxn>
              <a:cxn ang="f98">
                <a:pos x="f155" y="f156"/>
              </a:cxn>
              <a:cxn ang="f98">
                <a:pos x="f157" y="f158"/>
              </a:cxn>
              <a:cxn ang="f98">
                <a:pos x="f159" y="f160"/>
              </a:cxn>
              <a:cxn ang="f98">
                <a:pos x="f161" y="f162"/>
              </a:cxn>
              <a:cxn ang="f98">
                <a:pos x="f163" y="f164"/>
              </a:cxn>
              <a:cxn ang="f98">
                <a:pos x="f149" y="f165"/>
              </a:cxn>
              <a:cxn ang="f98">
                <a:pos x="f166" y="f167"/>
              </a:cxn>
              <a:cxn ang="f98">
                <a:pos x="f168" y="f169"/>
              </a:cxn>
              <a:cxn ang="f98">
                <a:pos x="f149" y="f150"/>
              </a:cxn>
            </a:cxnLst>
            <a:rect l="f145" t="f148" r="f146" b="f147"/>
            <a:pathLst>
              <a:path w="1853" h="634">
                <a:moveTo>
                  <a:pt x="f8" y="f5"/>
                </a:moveTo>
                <a:cubicBezTo>
                  <a:pt x="f9" y="f5"/>
                  <a:pt x="f10" y="f11"/>
                  <a:pt x="f5"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41" y="f42"/>
                </a:cubicBezTo>
                <a:cubicBezTo>
                  <a:pt x="f43" y="f44"/>
                  <a:pt x="f45" y="f46"/>
                  <a:pt x="f47" y="f7"/>
                </a:cubicBezTo>
                <a:cubicBezTo>
                  <a:pt x="f48" y="f49"/>
                  <a:pt x="f50" y="f51"/>
                  <a:pt x="f8" y="f51"/>
                </a:cubicBezTo>
                <a:cubicBezTo>
                  <a:pt x="f52" y="f51"/>
                  <a:pt x="f53" y="f54"/>
                  <a:pt x="f55" y="f56"/>
                </a:cubicBezTo>
                <a:cubicBezTo>
                  <a:pt x="f57" y="f58"/>
                  <a:pt x="f59" y="f60"/>
                  <a:pt x="f6" y="f61"/>
                </a:cubicBezTo>
                <a:cubicBezTo>
                  <a:pt x="f62" y="f63"/>
                  <a:pt x="f64" y="f5"/>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1" name="Freeform 12">
            <a:extLst>
              <a:ext uri="{FF2B5EF4-FFF2-40B4-BE49-F238E27FC236}">
                <a16:creationId xmlns:a16="http://schemas.microsoft.com/office/drawing/2014/main" id="{036DF0F1-CEA6-45A0-91CD-A3A2F214368B}"/>
              </a:ext>
            </a:extLst>
          </p:cNvPr>
          <p:cNvSpPr/>
          <p:nvPr/>
        </p:nvSpPr>
        <p:spPr>
          <a:xfrm>
            <a:off x="742191" y="2388891"/>
            <a:ext cx="2770439" cy="2899919"/>
          </a:xfrm>
          <a:custGeom>
            <a:avLst/>
            <a:gdLst>
              <a:gd name="f0" fmla="val 10800000"/>
              <a:gd name="f1" fmla="val 5400000"/>
              <a:gd name="f2" fmla="val 180"/>
              <a:gd name="f3" fmla="val w"/>
              <a:gd name="f4" fmla="val h"/>
              <a:gd name="f5" fmla="val 0"/>
              <a:gd name="f6" fmla="val 2186"/>
              <a:gd name="f7" fmla="val 2439"/>
              <a:gd name="f8" fmla="val 64"/>
              <a:gd name="f9" fmla="val 1219"/>
              <a:gd name="f10" fmla="val 582"/>
              <a:gd name="f11" fmla="val 63"/>
              <a:gd name="f12" fmla="val 1220"/>
              <a:gd name="f13" fmla="val 1592"/>
              <a:gd name="f14" fmla="val 1923"/>
              <a:gd name="f15" fmla="val 240"/>
              <a:gd name="f16" fmla="val 2135"/>
              <a:gd name="f17" fmla="val 513"/>
              <a:gd name="f18" fmla="val 2152"/>
              <a:gd name="f19" fmla="val 501"/>
              <a:gd name="f20" fmla="val 2169"/>
              <a:gd name="f21" fmla="val 488"/>
              <a:gd name="f22" fmla="val 475"/>
              <a:gd name="f23" fmla="val 1962"/>
              <a:gd name="f24" fmla="val 186"/>
              <a:gd name="f25" fmla="val 1613"/>
              <a:gd name="f26" fmla="val 547"/>
              <a:gd name="f27" fmla="val 1892"/>
              <a:gd name="f28" fmla="val 1291"/>
              <a:gd name="f29" fmla="val 1361"/>
              <a:gd name="f30" fmla="val 2432"/>
              <a:gd name="f31" fmla="val 1429"/>
              <a:gd name="f32" fmla="val 2421"/>
              <a:gd name="f33" fmla="val 2356"/>
              <a:gd name="f34" fmla="val 2369"/>
              <a:gd name="f35" fmla="val 2375"/>
              <a:gd name="f36" fmla="val 1857"/>
              <a:gd name="f37" fmla="+- 0 0 -90"/>
              <a:gd name="f38" fmla="*/ f3 1 2186"/>
              <a:gd name="f39" fmla="*/ f4 1 2439"/>
              <a:gd name="f40" fmla="val f5"/>
              <a:gd name="f41" fmla="val f6"/>
              <a:gd name="f42" fmla="val f7"/>
              <a:gd name="f43" fmla="*/ f37 f0 1"/>
              <a:gd name="f44" fmla="+- f42 0 f40"/>
              <a:gd name="f45" fmla="+- f41 0 f40"/>
              <a:gd name="f46" fmla="*/ f43 1 f2"/>
              <a:gd name="f47" fmla="*/ f45 1 2186"/>
              <a:gd name="f48" fmla="*/ f44 1 2439"/>
              <a:gd name="f49" fmla="*/ 64 f45 1"/>
              <a:gd name="f50" fmla="*/ 1219 f44 1"/>
              <a:gd name="f51" fmla="*/ 1220 f45 1"/>
              <a:gd name="f52" fmla="*/ 63 f44 1"/>
              <a:gd name="f53" fmla="*/ 2135 f45 1"/>
              <a:gd name="f54" fmla="*/ 513 f44 1"/>
              <a:gd name="f55" fmla="*/ 2186 f45 1"/>
              <a:gd name="f56" fmla="*/ 475 f44 1"/>
              <a:gd name="f57" fmla="*/ 0 f44 1"/>
              <a:gd name="f58" fmla="*/ 0 f45 1"/>
              <a:gd name="f59" fmla="*/ 2439 f44 1"/>
              <a:gd name="f60" fmla="*/ 1429 f45 1"/>
              <a:gd name="f61" fmla="*/ 2421 f44 1"/>
              <a:gd name="f62" fmla="*/ 2356 f44 1"/>
              <a:gd name="f63" fmla="*/ 2375 f44 1"/>
              <a:gd name="f64" fmla="+- f46 0 f1"/>
              <a:gd name="f65" fmla="*/ f49 1 2186"/>
              <a:gd name="f66" fmla="*/ f50 1 2439"/>
              <a:gd name="f67" fmla="*/ f51 1 2186"/>
              <a:gd name="f68" fmla="*/ f52 1 2439"/>
              <a:gd name="f69" fmla="*/ f53 1 2186"/>
              <a:gd name="f70" fmla="*/ f54 1 2439"/>
              <a:gd name="f71" fmla="*/ f55 1 2186"/>
              <a:gd name="f72" fmla="*/ f56 1 2439"/>
              <a:gd name="f73" fmla="*/ f57 1 2439"/>
              <a:gd name="f74" fmla="*/ f58 1 2186"/>
              <a:gd name="f75" fmla="*/ f59 1 2439"/>
              <a:gd name="f76" fmla="*/ f60 1 2186"/>
              <a:gd name="f77" fmla="*/ f61 1 2439"/>
              <a:gd name="f78" fmla="*/ f62 1 2439"/>
              <a:gd name="f79" fmla="*/ f63 1 2439"/>
              <a:gd name="f80" fmla="*/ 0 1 f47"/>
              <a:gd name="f81" fmla="*/ f41 1 f47"/>
              <a:gd name="f82" fmla="*/ 0 1 f48"/>
              <a:gd name="f83" fmla="*/ f42 1 f48"/>
              <a:gd name="f84" fmla="*/ f65 1 f47"/>
              <a:gd name="f85" fmla="*/ f66 1 f48"/>
              <a:gd name="f86" fmla="*/ f67 1 f47"/>
              <a:gd name="f87" fmla="*/ f68 1 f48"/>
              <a:gd name="f88" fmla="*/ f69 1 f47"/>
              <a:gd name="f89" fmla="*/ f70 1 f48"/>
              <a:gd name="f90" fmla="*/ f71 1 f47"/>
              <a:gd name="f91" fmla="*/ f72 1 f48"/>
              <a:gd name="f92" fmla="*/ f73 1 f48"/>
              <a:gd name="f93" fmla="*/ f74 1 f47"/>
              <a:gd name="f94" fmla="*/ f75 1 f48"/>
              <a:gd name="f95" fmla="*/ f76 1 f47"/>
              <a:gd name="f96" fmla="*/ f77 1 f48"/>
              <a:gd name="f97" fmla="*/ f78 1 f48"/>
              <a:gd name="f98" fmla="*/ f79 1 f48"/>
              <a:gd name="f99" fmla="*/ f80 f38 1"/>
              <a:gd name="f100" fmla="*/ f81 f38 1"/>
              <a:gd name="f101" fmla="*/ f83 f39 1"/>
              <a:gd name="f102" fmla="*/ f82 f39 1"/>
              <a:gd name="f103" fmla="*/ f84 f38 1"/>
              <a:gd name="f104" fmla="*/ f85 f39 1"/>
              <a:gd name="f105" fmla="*/ f86 f38 1"/>
              <a:gd name="f106" fmla="*/ f87 f39 1"/>
              <a:gd name="f107" fmla="*/ f88 f38 1"/>
              <a:gd name="f108" fmla="*/ f89 f39 1"/>
              <a:gd name="f109" fmla="*/ f90 f38 1"/>
              <a:gd name="f110" fmla="*/ f91 f39 1"/>
              <a:gd name="f111" fmla="*/ f92 f39 1"/>
              <a:gd name="f112" fmla="*/ f93 f38 1"/>
              <a:gd name="f113" fmla="*/ f94 f39 1"/>
              <a:gd name="f114" fmla="*/ f95 f38 1"/>
              <a:gd name="f115" fmla="*/ f96 f39 1"/>
              <a:gd name="f116" fmla="*/ f97 f39 1"/>
              <a:gd name="f117" fmla="*/ f98 f39 1"/>
            </a:gdLst>
            <a:ahLst/>
            <a:cxnLst>
              <a:cxn ang="3cd4">
                <a:pos x="hc" y="t"/>
              </a:cxn>
              <a:cxn ang="0">
                <a:pos x="r" y="vc"/>
              </a:cxn>
              <a:cxn ang="cd4">
                <a:pos x="hc" y="b"/>
              </a:cxn>
              <a:cxn ang="cd2">
                <a:pos x="l" y="vc"/>
              </a:cxn>
              <a:cxn ang="f64">
                <a:pos x="f103" y="f104"/>
              </a:cxn>
              <a:cxn ang="f64">
                <a:pos x="f105" y="f106"/>
              </a:cxn>
              <a:cxn ang="f64">
                <a:pos x="f107" y="f108"/>
              </a:cxn>
              <a:cxn ang="f64">
                <a:pos x="f109" y="f110"/>
              </a:cxn>
              <a:cxn ang="f64">
                <a:pos x="f105" y="f111"/>
              </a:cxn>
              <a:cxn ang="f64">
                <a:pos x="f112" y="f104"/>
              </a:cxn>
              <a:cxn ang="f64">
                <a:pos x="f105" y="f113"/>
              </a:cxn>
              <a:cxn ang="f64">
                <a:pos x="f114" y="f115"/>
              </a:cxn>
              <a:cxn ang="f64">
                <a:pos x="f114" y="f116"/>
              </a:cxn>
              <a:cxn ang="f64">
                <a:pos x="f105" y="f117"/>
              </a:cxn>
              <a:cxn ang="f64">
                <a:pos x="f103" y="f104"/>
              </a:cxn>
            </a:cxnLst>
            <a:rect l="f99" t="f102" r="f100" b="f101"/>
            <a:pathLst>
              <a:path w="2186" h="2439">
                <a:moveTo>
                  <a:pt x="f8" y="f9"/>
                </a:moveTo>
                <a:cubicBezTo>
                  <a:pt x="f8" y="f10"/>
                  <a:pt x="f10" y="f11"/>
                  <a:pt x="f12" y="f11"/>
                </a:cubicBezTo>
                <a:cubicBezTo>
                  <a:pt x="f13" y="f11"/>
                  <a:pt x="f14" y="f15"/>
                  <a:pt x="f16" y="f17"/>
                </a:cubicBezTo>
                <a:cubicBezTo>
                  <a:pt x="f18" y="f19"/>
                  <a:pt x="f20" y="f21"/>
                  <a:pt x="f6" y="f22"/>
                </a:cubicBezTo>
                <a:cubicBezTo>
                  <a:pt x="f23" y="f24"/>
                  <a:pt x="f25" y="f5"/>
                  <a:pt x="f12" y="f5"/>
                </a:cubicBezTo>
                <a:cubicBezTo>
                  <a:pt x="f26" y="f5"/>
                  <a:pt x="f5" y="f26"/>
                  <a:pt x="f5" y="f9"/>
                </a:cubicBezTo>
                <a:cubicBezTo>
                  <a:pt x="f5" y="f27"/>
                  <a:pt x="f26" y="f7"/>
                  <a:pt x="f12" y="f7"/>
                </a:cubicBezTo>
                <a:cubicBezTo>
                  <a:pt x="f28" y="f7"/>
                  <a:pt x="f29" y="f30"/>
                  <a:pt x="f31" y="f32"/>
                </a:cubicBezTo>
                <a:cubicBezTo>
                  <a:pt x="f31" y="f33"/>
                  <a:pt x="f31" y="f33"/>
                  <a:pt x="f31" y="f33"/>
                </a:cubicBezTo>
                <a:cubicBezTo>
                  <a:pt x="f29" y="f34"/>
                  <a:pt x="f28" y="f35"/>
                  <a:pt x="f12" y="f35"/>
                </a:cubicBezTo>
                <a:cubicBezTo>
                  <a:pt x="f10" y="f35"/>
                  <a:pt x="f8" y="f36"/>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2" name="Freeform 13">
            <a:extLst>
              <a:ext uri="{FF2B5EF4-FFF2-40B4-BE49-F238E27FC236}">
                <a16:creationId xmlns:a16="http://schemas.microsoft.com/office/drawing/2014/main" id="{08D9F6A5-F29F-4F90-9DBD-1C649B0E0E7B}"/>
              </a:ext>
            </a:extLst>
          </p:cNvPr>
          <p:cNvSpPr/>
          <p:nvPr/>
        </p:nvSpPr>
        <p:spPr>
          <a:xfrm>
            <a:off x="769174" y="3363784"/>
            <a:ext cx="1952015" cy="1975506"/>
          </a:xfrm>
          <a:custGeom>
            <a:avLst/>
            <a:gdLst>
              <a:gd name="f0" fmla="val 10800000"/>
              <a:gd name="f1" fmla="val 5400000"/>
              <a:gd name="f2" fmla="val 180"/>
              <a:gd name="f3" fmla="val w"/>
              <a:gd name="f4" fmla="val h"/>
              <a:gd name="f5" fmla="val 0"/>
              <a:gd name="f6" fmla="val 1540"/>
              <a:gd name="f7" fmla="val 1662"/>
              <a:gd name="f8" fmla="val 190"/>
              <a:gd name="f9" fmla="val 191"/>
              <a:gd name="f10" fmla="val 155"/>
              <a:gd name="f11" fmla="val 192"/>
              <a:gd name="f12" fmla="val 119"/>
              <a:gd name="f13" fmla="val 195"/>
              <a:gd name="f14" fmla="val 84"/>
              <a:gd name="f15" fmla="val 134"/>
              <a:gd name="f16" fmla="val 56"/>
              <a:gd name="f17" fmla="val 73"/>
              <a:gd name="f18" fmla="val 28"/>
              <a:gd name="f19" fmla="val 12"/>
              <a:gd name="f20" fmla="val 4"/>
              <a:gd name="f21" fmla="val 63"/>
              <a:gd name="f22" fmla="val 127"/>
              <a:gd name="f23" fmla="val 584"/>
              <a:gd name="f24" fmla="val 153"/>
              <a:gd name="f25" fmla="val 953"/>
              <a:gd name="f26" fmla="val 430"/>
              <a:gd name="f27" fmla="val 1231"/>
              <a:gd name="f28" fmla="val 708"/>
              <a:gd name="f29" fmla="val 1509"/>
              <a:gd name="f30" fmla="val 1077"/>
              <a:gd name="f31" fmla="val 1470"/>
              <a:gd name="f32" fmla="val 1493"/>
              <a:gd name="f33" fmla="val 1516"/>
              <a:gd name="f34" fmla="val 1661"/>
              <a:gd name="f35" fmla="val 1660"/>
              <a:gd name="f36" fmla="val 1469"/>
              <a:gd name="f37" fmla="val 1471"/>
              <a:gd name="f38" fmla="val 764"/>
              <a:gd name="f39" fmla="val 897"/>
              <a:gd name="f40" fmla="+- 0 0 -90"/>
              <a:gd name="f41" fmla="*/ f3 1 1540"/>
              <a:gd name="f42" fmla="*/ f4 1 1662"/>
              <a:gd name="f43" fmla="val f5"/>
              <a:gd name="f44" fmla="val f6"/>
              <a:gd name="f45" fmla="val f7"/>
              <a:gd name="f46" fmla="*/ f40 f0 1"/>
              <a:gd name="f47" fmla="+- f45 0 f43"/>
              <a:gd name="f48" fmla="+- f44 0 f43"/>
              <a:gd name="f49" fmla="*/ f46 1 f2"/>
              <a:gd name="f50" fmla="*/ f48 1 1540"/>
              <a:gd name="f51" fmla="*/ f47 1 1662"/>
              <a:gd name="f52" fmla="*/ 190 f48 1"/>
              <a:gd name="f53" fmla="*/ 191 f47 1"/>
              <a:gd name="f54" fmla="*/ 195 f48 1"/>
              <a:gd name="f55" fmla="*/ 84 f47 1"/>
              <a:gd name="f56" fmla="*/ 12 f48 1"/>
              <a:gd name="f57" fmla="*/ 0 f47 1"/>
              <a:gd name="f58" fmla="*/ 0 f48 1"/>
              <a:gd name="f59" fmla="*/ 430 f48 1"/>
              <a:gd name="f60" fmla="*/ 1231 f47 1"/>
              <a:gd name="f61" fmla="*/ 1470 f48 1"/>
              <a:gd name="f62" fmla="*/ 1662 f47 1"/>
              <a:gd name="f63" fmla="*/ 1540 f48 1"/>
              <a:gd name="f64" fmla="*/ 1660 f47 1"/>
              <a:gd name="f65" fmla="*/ 1469 f47 1"/>
              <a:gd name="f66" fmla="*/ 1471 f47 1"/>
              <a:gd name="f67" fmla="+- f49 0 f1"/>
              <a:gd name="f68" fmla="*/ f52 1 1540"/>
              <a:gd name="f69" fmla="*/ f53 1 1662"/>
              <a:gd name="f70" fmla="*/ f54 1 1540"/>
              <a:gd name="f71" fmla="*/ f55 1 1662"/>
              <a:gd name="f72" fmla="*/ f56 1 1540"/>
              <a:gd name="f73" fmla="*/ f57 1 1662"/>
              <a:gd name="f74" fmla="*/ f58 1 1540"/>
              <a:gd name="f75" fmla="*/ f59 1 1540"/>
              <a:gd name="f76" fmla="*/ f60 1 1662"/>
              <a:gd name="f77" fmla="*/ f61 1 1540"/>
              <a:gd name="f78" fmla="*/ f62 1 1662"/>
              <a:gd name="f79" fmla="*/ f63 1 1540"/>
              <a:gd name="f80" fmla="*/ f64 1 1662"/>
              <a:gd name="f81" fmla="*/ f65 1 1662"/>
              <a:gd name="f82" fmla="*/ f66 1 1662"/>
              <a:gd name="f83" fmla="*/ 0 1 f50"/>
              <a:gd name="f84" fmla="*/ f44 1 f50"/>
              <a:gd name="f85" fmla="*/ 0 1 f51"/>
              <a:gd name="f86" fmla="*/ f45 1 f51"/>
              <a:gd name="f87" fmla="*/ f68 1 f50"/>
              <a:gd name="f88" fmla="*/ f69 1 f51"/>
              <a:gd name="f89" fmla="*/ f70 1 f50"/>
              <a:gd name="f90" fmla="*/ f71 1 f51"/>
              <a:gd name="f91" fmla="*/ f72 1 f50"/>
              <a:gd name="f92" fmla="*/ f73 1 f51"/>
              <a:gd name="f93" fmla="*/ f74 1 f50"/>
              <a:gd name="f94" fmla="*/ f75 1 f50"/>
              <a:gd name="f95" fmla="*/ f76 1 f51"/>
              <a:gd name="f96" fmla="*/ f77 1 f50"/>
              <a:gd name="f97" fmla="*/ f78 1 f51"/>
              <a:gd name="f98" fmla="*/ f79 1 f50"/>
              <a:gd name="f99" fmla="*/ f80 1 f51"/>
              <a:gd name="f100" fmla="*/ f81 1 f51"/>
              <a:gd name="f101" fmla="*/ f82 1 f51"/>
              <a:gd name="f102" fmla="*/ f83 f41 1"/>
              <a:gd name="f103" fmla="*/ f84 f41 1"/>
              <a:gd name="f104" fmla="*/ f86 f42 1"/>
              <a:gd name="f105" fmla="*/ f85 f42 1"/>
              <a:gd name="f106" fmla="*/ f87 f41 1"/>
              <a:gd name="f107" fmla="*/ f88 f42 1"/>
              <a:gd name="f108" fmla="*/ f89 f41 1"/>
              <a:gd name="f109" fmla="*/ f90 f42 1"/>
              <a:gd name="f110" fmla="*/ f91 f41 1"/>
              <a:gd name="f111" fmla="*/ f92 f42 1"/>
              <a:gd name="f112" fmla="*/ f93 f41 1"/>
              <a:gd name="f113" fmla="*/ f94 f41 1"/>
              <a:gd name="f114" fmla="*/ f95 f42 1"/>
              <a:gd name="f115" fmla="*/ f96 f41 1"/>
              <a:gd name="f116" fmla="*/ f97 f42 1"/>
              <a:gd name="f117" fmla="*/ f98 f41 1"/>
              <a:gd name="f118" fmla="*/ f99 f42 1"/>
              <a:gd name="f119" fmla="*/ f100 f42 1"/>
              <a:gd name="f120" fmla="*/ f101 f42 1"/>
            </a:gdLst>
            <a:ahLst/>
            <a:cxnLst>
              <a:cxn ang="3cd4">
                <a:pos x="hc" y="t"/>
              </a:cxn>
              <a:cxn ang="0">
                <a:pos x="r" y="vc"/>
              </a:cxn>
              <a:cxn ang="cd4">
                <a:pos x="hc" y="b"/>
              </a:cxn>
              <a:cxn ang="cd2">
                <a:pos x="l" y="vc"/>
              </a:cxn>
              <a:cxn ang="f67">
                <a:pos x="f106" y="f107"/>
              </a:cxn>
              <a:cxn ang="f67">
                <a:pos x="f108" y="f109"/>
              </a:cxn>
              <a:cxn ang="f67">
                <a:pos x="f110" y="f111"/>
              </a:cxn>
              <a:cxn ang="f67">
                <a:pos x="f112" y="f107"/>
              </a:cxn>
              <a:cxn ang="f67">
                <a:pos x="f113" y="f114"/>
              </a:cxn>
              <a:cxn ang="f67">
                <a:pos x="f115" y="f116"/>
              </a:cxn>
              <a:cxn ang="f67">
                <a:pos x="f117" y="f118"/>
              </a:cxn>
              <a:cxn ang="f67">
                <a:pos x="f117" y="f119"/>
              </a:cxn>
              <a:cxn ang="f67">
                <a:pos x="f115" y="f120"/>
              </a:cxn>
              <a:cxn ang="f67">
                <a:pos x="f106" y="f107"/>
              </a:cxn>
            </a:cxnLst>
            <a:rect l="f102" t="f105" r="f103" b="f104"/>
            <a:pathLst>
              <a:path w="1540" h="1662">
                <a:moveTo>
                  <a:pt x="f8" y="f9"/>
                </a:moveTo>
                <a:cubicBezTo>
                  <a:pt x="f8" y="f10"/>
                  <a:pt x="f11" y="f12"/>
                  <a:pt x="f13" y="f14"/>
                </a:cubicBezTo>
                <a:cubicBezTo>
                  <a:pt x="f15" y="f16"/>
                  <a:pt x="f17" y="f18"/>
                  <a:pt x="f19" y="f5"/>
                </a:cubicBezTo>
                <a:cubicBezTo>
                  <a:pt x="f20" y="f21"/>
                  <a:pt x="f5" y="f22"/>
                  <a:pt x="f5" y="f9"/>
                </a:cubicBezTo>
                <a:cubicBezTo>
                  <a:pt x="f5" y="f23"/>
                  <a:pt x="f24" y="f25"/>
                  <a:pt x="f26" y="f27"/>
                </a:cubicBezTo>
                <a:cubicBezTo>
                  <a:pt x="f28" y="f29"/>
                  <a:pt x="f30" y="f7"/>
                  <a:pt x="f31" y="f7"/>
                </a:cubicBezTo>
                <a:cubicBezTo>
                  <a:pt x="f32" y="f7"/>
                  <a:pt x="f33" y="f34"/>
                  <a:pt x="f6" y="f35"/>
                </a:cubicBezTo>
                <a:cubicBezTo>
                  <a:pt x="f6" y="f36"/>
                  <a:pt x="f6" y="f36"/>
                  <a:pt x="f6" y="f36"/>
                </a:cubicBezTo>
                <a:cubicBezTo>
                  <a:pt x="f33" y="f37"/>
                  <a:pt x="f32" y="f37"/>
                  <a:pt x="f31" y="f37"/>
                </a:cubicBezTo>
                <a:cubicBezTo>
                  <a:pt x="f38" y="f37"/>
                  <a:pt x="f8" y="f39"/>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3" name="Freeform 14">
            <a:extLst>
              <a:ext uri="{FF2B5EF4-FFF2-40B4-BE49-F238E27FC236}">
                <a16:creationId xmlns:a16="http://schemas.microsoft.com/office/drawing/2014/main" id="{35E44A15-43B5-4337-83EE-947021991637}"/>
              </a:ext>
            </a:extLst>
          </p:cNvPr>
          <p:cNvSpPr/>
          <p:nvPr/>
        </p:nvSpPr>
        <p:spPr>
          <a:xfrm>
            <a:off x="1566102" y="1763584"/>
            <a:ext cx="2437607" cy="744961"/>
          </a:xfrm>
          <a:custGeom>
            <a:avLst/>
            <a:gdLst>
              <a:gd name="f0" fmla="val 10800000"/>
              <a:gd name="f1" fmla="val 5400000"/>
              <a:gd name="f2" fmla="val 360"/>
              <a:gd name="f3" fmla="val 180"/>
              <a:gd name="f4" fmla="val w"/>
              <a:gd name="f5" fmla="val h"/>
              <a:gd name="f6" fmla="val 0"/>
              <a:gd name="f7" fmla="val 1924"/>
              <a:gd name="f8" fmla="val 627"/>
              <a:gd name="f9" fmla="val 1872"/>
              <a:gd name="f10" fmla="val 431"/>
              <a:gd name="f11" fmla="val 1595"/>
              <a:gd name="f12" fmla="val 153"/>
              <a:gd name="f13" fmla="val 1225"/>
              <a:gd name="f14" fmla="val 833"/>
              <a:gd name="f15" fmla="val 531"/>
              <a:gd name="f16" fmla="val 244"/>
              <a:gd name="f17" fmla="val 91"/>
              <a:gd name="f18" fmla="val 258"/>
              <a:gd name="f19" fmla="val 11"/>
              <a:gd name="f20" fmla="val 265"/>
              <a:gd name="f21" fmla="val 21"/>
              <a:gd name="f22" fmla="val 272"/>
              <a:gd name="f23" fmla="val 30"/>
              <a:gd name="f24" fmla="val 281"/>
              <a:gd name="f25" fmla="val 69"/>
              <a:gd name="f26" fmla="val 318"/>
              <a:gd name="f27" fmla="val 108"/>
              <a:gd name="f28" fmla="val 354"/>
              <a:gd name="f29" fmla="val 147"/>
              <a:gd name="f30" fmla="val 390"/>
              <a:gd name="f31" fmla="val 345"/>
              <a:gd name="f32" fmla="val 264"/>
              <a:gd name="f33" fmla="val 581"/>
              <a:gd name="f34" fmla="val 191"/>
              <a:gd name="f35" fmla="val 1216"/>
              <a:gd name="f36" fmla="val 1560"/>
              <a:gd name="f37" fmla="val 1795"/>
              <a:gd name="f38" fmla="val 1838"/>
              <a:gd name="f39" fmla="val 580"/>
              <a:gd name="f40" fmla="val 1881"/>
              <a:gd name="f41" fmla="val 532"/>
              <a:gd name="f42" fmla="val 485"/>
              <a:gd name="f43" fmla="val 1907"/>
              <a:gd name="f44" fmla="val 467"/>
              <a:gd name="f45" fmla="val 1890"/>
              <a:gd name="f46" fmla="val 448"/>
              <a:gd name="f47" fmla="+- 0 0 -90"/>
              <a:gd name="f48" fmla="*/ f4 1 1924"/>
              <a:gd name="f49" fmla="*/ f5 1 627"/>
              <a:gd name="f50" fmla="val f6"/>
              <a:gd name="f51" fmla="val f7"/>
              <a:gd name="f52" fmla="val f8"/>
              <a:gd name="f53" fmla="*/ f47 f0 1"/>
              <a:gd name="f54" fmla="+- f52 0 f50"/>
              <a:gd name="f55" fmla="+- f51 0 f50"/>
              <a:gd name="f56" fmla="*/ f53 1 f3"/>
              <a:gd name="f57" fmla="*/ f55 1 1924"/>
              <a:gd name="f58" fmla="*/ f54 1 627"/>
              <a:gd name="f59" fmla="*/ 1872 f55 1"/>
              <a:gd name="f60" fmla="*/ 431 f54 1"/>
              <a:gd name="f61" fmla="*/ 833 f55 1"/>
              <a:gd name="f62" fmla="*/ 0 f54 1"/>
              <a:gd name="f63" fmla="*/ 0 f55 1"/>
              <a:gd name="f64" fmla="*/ 258 f54 1"/>
              <a:gd name="f65" fmla="*/ 30 f55 1"/>
              <a:gd name="f66" fmla="*/ 281 f54 1"/>
              <a:gd name="f67" fmla="*/ 147 f55 1"/>
              <a:gd name="f68" fmla="*/ 390 f54 1"/>
              <a:gd name="f69" fmla="*/ 191 f54 1"/>
              <a:gd name="f70" fmla="*/ 1795 f55 1"/>
              <a:gd name="f71" fmla="*/ 627 f54 1"/>
              <a:gd name="f72" fmla="*/ 1924 f55 1"/>
              <a:gd name="f73" fmla="*/ 485 f54 1"/>
              <a:gd name="f74" fmla="+- f56 0 f1"/>
              <a:gd name="f75" fmla="*/ f59 1 1924"/>
              <a:gd name="f76" fmla="*/ f60 1 627"/>
              <a:gd name="f77" fmla="*/ f61 1 1924"/>
              <a:gd name="f78" fmla="*/ f62 1 627"/>
              <a:gd name="f79" fmla="*/ f63 1 1924"/>
              <a:gd name="f80" fmla="*/ f64 1 627"/>
              <a:gd name="f81" fmla="*/ f65 1 1924"/>
              <a:gd name="f82" fmla="*/ f66 1 627"/>
              <a:gd name="f83" fmla="*/ f67 1 1924"/>
              <a:gd name="f84" fmla="*/ f68 1 627"/>
              <a:gd name="f85" fmla="*/ f69 1 627"/>
              <a:gd name="f86" fmla="*/ f70 1 1924"/>
              <a:gd name="f87" fmla="*/ f71 1 627"/>
              <a:gd name="f88" fmla="*/ f72 1 1924"/>
              <a:gd name="f89" fmla="*/ f73 1 627"/>
              <a:gd name="f90" fmla="*/ 0 1 f57"/>
              <a:gd name="f91" fmla="*/ f51 1 f57"/>
              <a:gd name="f92" fmla="*/ 0 1 f58"/>
              <a:gd name="f93" fmla="*/ f52 1 f58"/>
              <a:gd name="f94" fmla="*/ f75 1 f57"/>
              <a:gd name="f95" fmla="*/ f76 1 f58"/>
              <a:gd name="f96" fmla="*/ f77 1 f57"/>
              <a:gd name="f97" fmla="*/ f78 1 f58"/>
              <a:gd name="f98" fmla="*/ f79 1 f57"/>
              <a:gd name="f99" fmla="*/ f80 1 f58"/>
              <a:gd name="f100" fmla="*/ f81 1 f57"/>
              <a:gd name="f101" fmla="*/ f82 1 f58"/>
              <a:gd name="f102" fmla="*/ f83 1 f57"/>
              <a:gd name="f103" fmla="*/ f84 1 f58"/>
              <a:gd name="f104" fmla="*/ f85 1 f58"/>
              <a:gd name="f105" fmla="*/ f86 1 f57"/>
              <a:gd name="f106" fmla="*/ f87 1 f58"/>
              <a:gd name="f107" fmla="*/ f88 1 f57"/>
              <a:gd name="f108" fmla="*/ f89 1 f58"/>
              <a:gd name="f109" fmla="*/ f90 f48 1"/>
              <a:gd name="f110" fmla="*/ f91 f48 1"/>
              <a:gd name="f111" fmla="*/ f93 f49 1"/>
              <a:gd name="f112" fmla="*/ f92 f49 1"/>
              <a:gd name="f113" fmla="*/ f94 f48 1"/>
              <a:gd name="f114" fmla="*/ f95 f49 1"/>
              <a:gd name="f115" fmla="*/ f96 f48 1"/>
              <a:gd name="f116" fmla="*/ f97 f49 1"/>
              <a:gd name="f117" fmla="*/ f98 f48 1"/>
              <a:gd name="f118" fmla="*/ f99 f49 1"/>
              <a:gd name="f119" fmla="*/ f100 f48 1"/>
              <a:gd name="f120" fmla="*/ f101 f49 1"/>
              <a:gd name="f121" fmla="*/ f102 f48 1"/>
              <a:gd name="f122" fmla="*/ f103 f49 1"/>
              <a:gd name="f123" fmla="*/ f104 f49 1"/>
              <a:gd name="f124" fmla="*/ f105 f48 1"/>
              <a:gd name="f125" fmla="*/ f106 f49 1"/>
              <a:gd name="f126" fmla="*/ f107 f48 1"/>
              <a:gd name="f127" fmla="*/ f108 f49 1"/>
            </a:gdLst>
            <a:ahLst/>
            <a:cxnLst>
              <a:cxn ang="3cd4">
                <a:pos x="hc" y="t"/>
              </a:cxn>
              <a:cxn ang="0">
                <a:pos x="r" y="vc"/>
              </a:cxn>
              <a:cxn ang="cd4">
                <a:pos x="hc" y="b"/>
              </a:cxn>
              <a:cxn ang="cd2">
                <a:pos x="l" y="vc"/>
              </a:cxn>
              <a:cxn ang="f74">
                <a:pos x="f113" y="f114"/>
              </a:cxn>
              <a:cxn ang="f74">
                <a:pos x="f115" y="f116"/>
              </a:cxn>
              <a:cxn ang="f74">
                <a:pos x="f117" y="f118"/>
              </a:cxn>
              <a:cxn ang="f74">
                <a:pos x="f119" y="f120"/>
              </a:cxn>
              <a:cxn ang="f74">
                <a:pos x="f121" y="f122"/>
              </a:cxn>
              <a:cxn ang="f74">
                <a:pos x="f115" y="f123"/>
              </a:cxn>
              <a:cxn ang="f74">
                <a:pos x="f124" y="f125"/>
              </a:cxn>
              <a:cxn ang="f74">
                <a:pos x="f126" y="f127"/>
              </a:cxn>
              <a:cxn ang="f74">
                <a:pos x="f113" y="f114"/>
              </a:cxn>
            </a:cxnLst>
            <a:rect l="f109" t="f112" r="f110" b="f111"/>
            <a:pathLst>
              <a:path w="1924" h="627">
                <a:moveTo>
                  <a:pt x="f9" y="f10"/>
                </a:moveTo>
                <a:cubicBezTo>
                  <a:pt x="f11" y="f12"/>
                  <a:pt x="f13" y="f6"/>
                  <a:pt x="f14" y="f6"/>
                </a:cubicBezTo>
                <a:cubicBezTo>
                  <a:pt x="f15" y="f6"/>
                  <a:pt x="f16" y="f17"/>
                  <a:pt x="f6" y="f18"/>
                </a:cubicBezTo>
                <a:cubicBezTo>
                  <a:pt x="f19" y="f20"/>
                  <a:pt x="f21" y="f22"/>
                  <a:pt x="f23" y="f24"/>
                </a:cubicBezTo>
                <a:cubicBezTo>
                  <a:pt x="f25" y="f26"/>
                  <a:pt x="f27" y="f28"/>
                  <a:pt x="f29" y="f30"/>
                </a:cubicBezTo>
                <a:cubicBezTo>
                  <a:pt x="f31" y="f32"/>
                  <a:pt x="f33" y="f34"/>
                  <a:pt x="f14" y="f34"/>
                </a:cubicBezTo>
                <a:cubicBezTo>
                  <a:pt x="f35" y="f34"/>
                  <a:pt x="f36" y="f2"/>
                  <a:pt x="f37" y="f8"/>
                </a:cubicBezTo>
                <a:cubicBezTo>
                  <a:pt x="f38" y="f39"/>
                  <a:pt x="f40" y="f41"/>
                  <a:pt x="f7" y="f42"/>
                </a:cubicBezTo>
                <a:cubicBezTo>
                  <a:pt x="f43" y="f44"/>
                  <a:pt x="f45" y="f46"/>
                  <a:pt x="f9" y="f10"/>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4" name="Freeform 15">
            <a:extLst>
              <a:ext uri="{FF2B5EF4-FFF2-40B4-BE49-F238E27FC236}">
                <a16:creationId xmlns:a16="http://schemas.microsoft.com/office/drawing/2014/main" id="{7811A27B-275B-4F32-B0EC-08B792C670B3}"/>
              </a:ext>
            </a:extLst>
          </p:cNvPr>
          <p:cNvSpPr/>
          <p:nvPr/>
        </p:nvSpPr>
        <p:spPr>
          <a:xfrm>
            <a:off x="396118" y="1555623"/>
            <a:ext cx="1450338" cy="3092948"/>
          </a:xfrm>
          <a:custGeom>
            <a:avLst/>
            <a:gdLst>
              <a:gd name="f0" fmla="val 10800000"/>
              <a:gd name="f1" fmla="val 5400000"/>
              <a:gd name="f2" fmla="val 180"/>
              <a:gd name="f3" fmla="val w"/>
              <a:gd name="f4" fmla="val h"/>
              <a:gd name="f5" fmla="val 0"/>
              <a:gd name="f6" fmla="val 1145"/>
              <a:gd name="f7" fmla="val 2602"/>
              <a:gd name="f8" fmla="val 137"/>
              <a:gd name="f9" fmla="val 1129"/>
              <a:gd name="f10" fmla="val 91"/>
              <a:gd name="f11" fmla="val 1113"/>
              <a:gd name="f12" fmla="val 46"/>
              <a:gd name="f13" fmla="val 1097"/>
              <a:gd name="f14" fmla="val 453"/>
              <a:gd name="f15" fmla="val 264"/>
              <a:gd name="f16" fmla="val 897"/>
              <a:gd name="f17" fmla="val 1636"/>
              <a:gd name="f18" fmla="val 1993"/>
              <a:gd name="f19" fmla="val 105"/>
              <a:gd name="f20" fmla="val 2324"/>
              <a:gd name="f21" fmla="val 286"/>
              <a:gd name="f22" fmla="val 321"/>
              <a:gd name="f23" fmla="val 2567"/>
              <a:gd name="f24" fmla="val 356"/>
              <a:gd name="f25" fmla="val 2532"/>
              <a:gd name="f26" fmla="val 392"/>
              <a:gd name="f27" fmla="val 2498"/>
              <a:gd name="f28" fmla="val 235"/>
              <a:gd name="f29" fmla="val 2248"/>
              <a:gd name="f30" fmla="val 144"/>
              <a:gd name="f31" fmla="val 1953"/>
              <a:gd name="f32" fmla="val 961"/>
              <a:gd name="f33" fmla="val 557"/>
              <a:gd name="f34" fmla="val 381"/>
              <a:gd name="f35" fmla="+- 0 0 -90"/>
              <a:gd name="f36" fmla="*/ f3 1 1145"/>
              <a:gd name="f37" fmla="*/ f4 1 2602"/>
              <a:gd name="f38" fmla="val f5"/>
              <a:gd name="f39" fmla="val f6"/>
              <a:gd name="f40" fmla="val f7"/>
              <a:gd name="f41" fmla="*/ f35 f0 1"/>
              <a:gd name="f42" fmla="+- f40 0 f38"/>
              <a:gd name="f43" fmla="+- f39 0 f38"/>
              <a:gd name="f44" fmla="*/ f41 1 f2"/>
              <a:gd name="f45" fmla="*/ f43 1 1145"/>
              <a:gd name="f46" fmla="*/ f42 1 2602"/>
              <a:gd name="f47" fmla="*/ 1145 f43 1"/>
              <a:gd name="f48" fmla="*/ 137 f42 1"/>
              <a:gd name="f49" fmla="*/ 1097 f43 1"/>
              <a:gd name="f50" fmla="*/ 0 f42 1"/>
              <a:gd name="f51" fmla="*/ 0 f43 1"/>
              <a:gd name="f52" fmla="*/ 1636 f42 1"/>
              <a:gd name="f53" fmla="*/ 286 f43 1"/>
              <a:gd name="f54" fmla="*/ 2602 f42 1"/>
              <a:gd name="f55" fmla="*/ 392 f43 1"/>
              <a:gd name="f56" fmla="*/ 2498 f42 1"/>
              <a:gd name="f57" fmla="*/ 144 f43 1"/>
              <a:gd name="f58" fmla="+- f44 0 f1"/>
              <a:gd name="f59" fmla="*/ f47 1 1145"/>
              <a:gd name="f60" fmla="*/ f48 1 2602"/>
              <a:gd name="f61" fmla="*/ f49 1 1145"/>
              <a:gd name="f62" fmla="*/ f50 1 2602"/>
              <a:gd name="f63" fmla="*/ f51 1 1145"/>
              <a:gd name="f64" fmla="*/ f52 1 2602"/>
              <a:gd name="f65" fmla="*/ f53 1 1145"/>
              <a:gd name="f66" fmla="*/ f54 1 2602"/>
              <a:gd name="f67" fmla="*/ f55 1 1145"/>
              <a:gd name="f68" fmla="*/ f56 1 2602"/>
              <a:gd name="f69" fmla="*/ f57 1 1145"/>
              <a:gd name="f70" fmla="*/ 0 1 f45"/>
              <a:gd name="f71" fmla="*/ f39 1 f45"/>
              <a:gd name="f72" fmla="*/ 0 1 f46"/>
              <a:gd name="f73" fmla="*/ f40 1 f46"/>
              <a:gd name="f74" fmla="*/ f59 1 f45"/>
              <a:gd name="f75" fmla="*/ f60 1 f46"/>
              <a:gd name="f76" fmla="*/ f61 1 f45"/>
              <a:gd name="f77" fmla="*/ f62 1 f46"/>
              <a:gd name="f78" fmla="*/ f63 1 f45"/>
              <a:gd name="f79" fmla="*/ f64 1 f46"/>
              <a:gd name="f80" fmla="*/ f65 1 f45"/>
              <a:gd name="f81" fmla="*/ f66 1 f46"/>
              <a:gd name="f82" fmla="*/ f67 1 f45"/>
              <a:gd name="f83" fmla="*/ f68 1 f46"/>
              <a:gd name="f84" fmla="*/ f69 1 f45"/>
              <a:gd name="f85" fmla="*/ f70 f36 1"/>
              <a:gd name="f86" fmla="*/ f71 f36 1"/>
              <a:gd name="f87" fmla="*/ f73 f37 1"/>
              <a:gd name="f88" fmla="*/ f72 f37 1"/>
              <a:gd name="f89" fmla="*/ f74 f36 1"/>
              <a:gd name="f90" fmla="*/ f75 f37 1"/>
              <a:gd name="f91" fmla="*/ f76 f36 1"/>
              <a:gd name="f92" fmla="*/ f77 f37 1"/>
              <a:gd name="f93" fmla="*/ f78 f36 1"/>
              <a:gd name="f94" fmla="*/ f79 f37 1"/>
              <a:gd name="f95" fmla="*/ f80 f36 1"/>
              <a:gd name="f96" fmla="*/ f81 f37 1"/>
              <a:gd name="f97" fmla="*/ f82 f36 1"/>
              <a:gd name="f98" fmla="*/ f83 f37 1"/>
              <a:gd name="f99" fmla="*/ f84 f36 1"/>
            </a:gdLst>
            <a:ahLst/>
            <a:cxnLst>
              <a:cxn ang="3cd4">
                <a:pos x="hc" y="t"/>
              </a:cxn>
              <a:cxn ang="0">
                <a:pos x="r" y="vc"/>
              </a:cxn>
              <a:cxn ang="cd4">
                <a:pos x="hc" y="b"/>
              </a:cxn>
              <a:cxn ang="cd2">
                <a:pos x="l" y="vc"/>
              </a:cxn>
              <a:cxn ang="f58">
                <a:pos x="f89" y="f90"/>
              </a:cxn>
              <a:cxn ang="f58">
                <a:pos x="f91" y="f92"/>
              </a:cxn>
              <a:cxn ang="f58">
                <a:pos x="f93" y="f94"/>
              </a:cxn>
              <a:cxn ang="f58">
                <a:pos x="f95" y="f96"/>
              </a:cxn>
              <a:cxn ang="f58">
                <a:pos x="f97" y="f98"/>
              </a:cxn>
              <a:cxn ang="f58">
                <a:pos x="f99" y="f94"/>
              </a:cxn>
              <a:cxn ang="f58">
                <a:pos x="f89" y="f90"/>
              </a:cxn>
            </a:cxnLst>
            <a:rect l="f85" t="f88" r="f86" b="f87"/>
            <a:pathLst>
              <a:path w="1145" h="2602">
                <a:moveTo>
                  <a:pt x="f6" y="f8"/>
                </a:moveTo>
                <a:cubicBezTo>
                  <a:pt x="f9" y="f10"/>
                  <a:pt x="f11" y="f12"/>
                  <a:pt x="f13" y="f5"/>
                </a:cubicBezTo>
                <a:cubicBezTo>
                  <a:pt x="f14" y="f15"/>
                  <a:pt x="f5" y="f16"/>
                  <a:pt x="f5" y="f17"/>
                </a:cubicBezTo>
                <a:cubicBezTo>
                  <a:pt x="f5" y="f18"/>
                  <a:pt x="f19" y="f20"/>
                  <a:pt x="f21" y="f7"/>
                </a:cubicBezTo>
                <a:cubicBezTo>
                  <a:pt x="f22" y="f23"/>
                  <a:pt x="f24" y="f25"/>
                  <a:pt x="f26" y="f27"/>
                </a:cubicBezTo>
                <a:cubicBezTo>
                  <a:pt x="f28" y="f29"/>
                  <a:pt x="f30" y="f31"/>
                  <a:pt x="f30" y="f17"/>
                </a:cubicBezTo>
                <a:cubicBezTo>
                  <a:pt x="f30" y="f32"/>
                  <a:pt x="f33" y="f34"/>
                  <a:pt x="f6" y="f8"/>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5" name="Freeform 16">
            <a:extLst>
              <a:ext uri="{FF2B5EF4-FFF2-40B4-BE49-F238E27FC236}">
                <a16:creationId xmlns:a16="http://schemas.microsoft.com/office/drawing/2014/main" id="{77C7AC74-322A-4D33-AC29-A8A6E11654BB}"/>
              </a:ext>
            </a:extLst>
          </p:cNvPr>
          <p:cNvSpPr/>
          <p:nvPr/>
        </p:nvSpPr>
        <p:spPr>
          <a:xfrm>
            <a:off x="2180469" y="1390528"/>
            <a:ext cx="1078909" cy="269940"/>
          </a:xfrm>
          <a:custGeom>
            <a:avLst/>
            <a:gdLst>
              <a:gd name="f0" fmla="val 10800000"/>
              <a:gd name="f1" fmla="val 5400000"/>
              <a:gd name="f2" fmla="val 180"/>
              <a:gd name="f3" fmla="val w"/>
              <a:gd name="f4" fmla="val h"/>
              <a:gd name="f5" fmla="val 0"/>
              <a:gd name="f6" fmla="val 852"/>
              <a:gd name="f7" fmla="val 227"/>
              <a:gd name="f8" fmla="val 342"/>
              <a:gd name="f9" fmla="val 225"/>
              <a:gd name="f10" fmla="val 111"/>
              <a:gd name="f11" fmla="val 12"/>
              <a:gd name="f12" fmla="val 33"/>
              <a:gd name="f13" fmla="val 16"/>
              <a:gd name="f14" fmla="val 79"/>
              <a:gd name="f15" fmla="val 32"/>
              <a:gd name="f16" fmla="val 125"/>
              <a:gd name="f17" fmla="val 48"/>
              <a:gd name="f18" fmla="val 172"/>
              <a:gd name="f19" fmla="val 143"/>
              <a:gd name="f20" fmla="val 154"/>
              <a:gd name="f21" fmla="val 241"/>
              <a:gd name="f22" fmla="val 145"/>
              <a:gd name="f23" fmla="val 520"/>
              <a:gd name="f24" fmla="val 692"/>
              <a:gd name="f25" fmla="val 174"/>
              <a:gd name="f26" fmla="val 75"/>
              <a:gd name="f27" fmla="val 691"/>
              <a:gd name="f28" fmla="val 26"/>
              <a:gd name="f29" fmla="val 519"/>
              <a:gd name="f30" fmla="+- 0 0 -90"/>
              <a:gd name="f31" fmla="*/ f3 1 852"/>
              <a:gd name="f32" fmla="*/ f4 1 227"/>
              <a:gd name="f33" fmla="val f5"/>
              <a:gd name="f34" fmla="val f6"/>
              <a:gd name="f35" fmla="val f7"/>
              <a:gd name="f36" fmla="*/ f30 f0 1"/>
              <a:gd name="f37" fmla="+- f35 0 f33"/>
              <a:gd name="f38" fmla="+- f34 0 f33"/>
              <a:gd name="f39" fmla="*/ f36 1 f2"/>
              <a:gd name="f40" fmla="*/ f38 1 852"/>
              <a:gd name="f41" fmla="*/ f37 1 227"/>
              <a:gd name="f42" fmla="*/ 342 f38 1"/>
              <a:gd name="f43" fmla="*/ 0 f37 1"/>
              <a:gd name="f44" fmla="*/ 0 f38 1"/>
              <a:gd name="f45" fmla="*/ 33 f37 1"/>
              <a:gd name="f46" fmla="*/ 48 f38 1"/>
              <a:gd name="f47" fmla="*/ 172 f37 1"/>
              <a:gd name="f48" fmla="*/ 145 f37 1"/>
              <a:gd name="f49" fmla="*/ 852 f38 1"/>
              <a:gd name="f50" fmla="*/ 227 f37 1"/>
              <a:gd name="f51" fmla="*/ 75 f37 1"/>
              <a:gd name="f52" fmla="+- f39 0 f1"/>
              <a:gd name="f53" fmla="*/ f42 1 852"/>
              <a:gd name="f54" fmla="*/ f43 1 227"/>
              <a:gd name="f55" fmla="*/ f44 1 852"/>
              <a:gd name="f56" fmla="*/ f45 1 227"/>
              <a:gd name="f57" fmla="*/ f46 1 852"/>
              <a:gd name="f58" fmla="*/ f47 1 227"/>
              <a:gd name="f59" fmla="*/ f48 1 227"/>
              <a:gd name="f60" fmla="*/ f49 1 852"/>
              <a:gd name="f61" fmla="*/ f50 1 227"/>
              <a:gd name="f62" fmla="*/ f51 1 227"/>
              <a:gd name="f63" fmla="*/ 0 1 f40"/>
              <a:gd name="f64" fmla="*/ f34 1 f40"/>
              <a:gd name="f65" fmla="*/ 0 1 f41"/>
              <a:gd name="f66" fmla="*/ f35 1 f41"/>
              <a:gd name="f67" fmla="*/ f53 1 f40"/>
              <a:gd name="f68" fmla="*/ f54 1 f41"/>
              <a:gd name="f69" fmla="*/ f55 1 f40"/>
              <a:gd name="f70" fmla="*/ f56 1 f41"/>
              <a:gd name="f71" fmla="*/ f57 1 f40"/>
              <a:gd name="f72" fmla="*/ f58 1 f41"/>
              <a:gd name="f73" fmla="*/ f59 1 f41"/>
              <a:gd name="f74" fmla="*/ f60 1 f40"/>
              <a:gd name="f75" fmla="*/ f61 1 f41"/>
              <a:gd name="f76" fmla="*/ f62 1 f41"/>
              <a:gd name="f77" fmla="*/ f63 f31 1"/>
              <a:gd name="f78" fmla="*/ f64 f31 1"/>
              <a:gd name="f79" fmla="*/ f66 f32 1"/>
              <a:gd name="f80" fmla="*/ f65 f32 1"/>
              <a:gd name="f81" fmla="*/ f67 f31 1"/>
              <a:gd name="f82" fmla="*/ f68 f32 1"/>
              <a:gd name="f83" fmla="*/ f69 f31 1"/>
              <a:gd name="f84" fmla="*/ f70 f32 1"/>
              <a:gd name="f85" fmla="*/ f71 f31 1"/>
              <a:gd name="f86" fmla="*/ f72 f32 1"/>
              <a:gd name="f87" fmla="*/ f73 f32 1"/>
              <a:gd name="f88" fmla="*/ f74 f31 1"/>
              <a:gd name="f89" fmla="*/ f75 f32 1"/>
              <a:gd name="f90" fmla="*/ f76 f32 1"/>
            </a:gdLst>
            <a:ahLst/>
            <a:cxnLst>
              <a:cxn ang="3cd4">
                <a:pos x="hc" y="t"/>
              </a:cxn>
              <a:cxn ang="0">
                <a:pos x="r" y="vc"/>
              </a:cxn>
              <a:cxn ang="cd4">
                <a:pos x="hc" y="b"/>
              </a:cxn>
              <a:cxn ang="cd2">
                <a:pos x="l" y="vc"/>
              </a:cxn>
              <a:cxn ang="f52">
                <a:pos x="f81" y="f82"/>
              </a:cxn>
              <a:cxn ang="f52">
                <a:pos x="f83" y="f84"/>
              </a:cxn>
              <a:cxn ang="f52">
                <a:pos x="f85" y="f86"/>
              </a:cxn>
              <a:cxn ang="f52">
                <a:pos x="f81" y="f87"/>
              </a:cxn>
              <a:cxn ang="f52">
                <a:pos x="f88" y="f89"/>
              </a:cxn>
              <a:cxn ang="f52">
                <a:pos x="f88" y="f90"/>
              </a:cxn>
              <a:cxn ang="f52">
                <a:pos x="f81" y="f82"/>
              </a:cxn>
            </a:cxnLst>
            <a:rect l="f77" t="f80" r="f78" b="f79"/>
            <a:pathLst>
              <a:path w="852" h="227">
                <a:moveTo>
                  <a:pt x="f8" y="f5"/>
                </a:moveTo>
                <a:cubicBezTo>
                  <a:pt x="f9" y="f5"/>
                  <a:pt x="f10" y="f11"/>
                  <a:pt x="f5" y="f12"/>
                </a:cubicBezTo>
                <a:cubicBezTo>
                  <a:pt x="f13" y="f14"/>
                  <a:pt x="f15" y="f16"/>
                  <a:pt x="f17" y="f18"/>
                </a:cubicBezTo>
                <a:cubicBezTo>
                  <a:pt x="f19" y="f20"/>
                  <a:pt x="f21" y="f22"/>
                  <a:pt x="f8" y="f22"/>
                </a:cubicBezTo>
                <a:cubicBezTo>
                  <a:pt x="f23" y="f22"/>
                  <a:pt x="f24" y="f25"/>
                  <a:pt x="f6" y="f7"/>
                </a:cubicBezTo>
                <a:cubicBezTo>
                  <a:pt x="f6" y="f26"/>
                  <a:pt x="f6" y="f26"/>
                  <a:pt x="f6" y="f26"/>
                </a:cubicBezTo>
                <a:cubicBezTo>
                  <a:pt x="f27" y="f28"/>
                  <a:pt x="f29" y="f5"/>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6" name="Freeform 17">
            <a:extLst>
              <a:ext uri="{FF2B5EF4-FFF2-40B4-BE49-F238E27FC236}">
                <a16:creationId xmlns:a16="http://schemas.microsoft.com/office/drawing/2014/main" id="{A9AFBB6D-D2DE-472A-A355-4FFBD2570B42}"/>
              </a:ext>
            </a:extLst>
          </p:cNvPr>
          <p:cNvSpPr/>
          <p:nvPr/>
        </p:nvSpPr>
        <p:spPr>
          <a:xfrm>
            <a:off x="1253368" y="5211641"/>
            <a:ext cx="2191597" cy="574554"/>
          </a:xfrm>
          <a:custGeom>
            <a:avLst/>
            <a:gdLst>
              <a:gd name="f0" fmla="val 10800000"/>
              <a:gd name="f1" fmla="val 5400000"/>
              <a:gd name="f2" fmla="val 180"/>
              <a:gd name="f3" fmla="val w"/>
              <a:gd name="f4" fmla="val h"/>
              <a:gd name="f5" fmla="val 0"/>
              <a:gd name="f6" fmla="val 1730"/>
              <a:gd name="f7" fmla="val 484"/>
              <a:gd name="f8" fmla="val 1672"/>
              <a:gd name="f9" fmla="val 228"/>
              <a:gd name="f10" fmla="val 1489"/>
              <a:gd name="f11" fmla="val 300"/>
              <a:gd name="f12" fmla="val 1291"/>
              <a:gd name="f13" fmla="val 339"/>
              <a:gd name="f14" fmla="val 1083"/>
              <a:gd name="f15" fmla="val 709"/>
              <a:gd name="f16" fmla="val 365"/>
              <a:gd name="f17" fmla="val 212"/>
              <a:gd name="f18" fmla="val 90"/>
              <a:gd name="f19" fmla="val 63"/>
              <a:gd name="f20" fmla="val 33"/>
              <a:gd name="f21" fmla="val 36"/>
              <a:gd name="f22" fmla="val 66"/>
              <a:gd name="f23" fmla="val 10"/>
              <a:gd name="f24" fmla="val 99"/>
              <a:gd name="f25" fmla="val 6"/>
              <a:gd name="f26" fmla="val 104"/>
              <a:gd name="f27" fmla="val 3"/>
              <a:gd name="f28" fmla="val 108"/>
              <a:gd name="f29" fmla="val 113"/>
              <a:gd name="f30" fmla="val 299"/>
              <a:gd name="f31" fmla="val 345"/>
              <a:gd name="f32" fmla="val 675"/>
              <a:gd name="f33" fmla="val 1311"/>
              <a:gd name="f34" fmla="val 1530"/>
              <a:gd name="f35" fmla="val 440"/>
              <a:gd name="f36" fmla="val 361"/>
              <a:gd name="f37" fmla="val 1711"/>
              <a:gd name="f38" fmla="val 317"/>
              <a:gd name="f39" fmla="val 1691"/>
              <a:gd name="f40" fmla="val 273"/>
              <a:gd name="f41" fmla="+- 0 0 -90"/>
              <a:gd name="f42" fmla="*/ f3 1 1730"/>
              <a:gd name="f43" fmla="*/ f4 1 484"/>
              <a:gd name="f44" fmla="val f5"/>
              <a:gd name="f45" fmla="val f6"/>
              <a:gd name="f46" fmla="val f7"/>
              <a:gd name="f47" fmla="*/ f41 f0 1"/>
              <a:gd name="f48" fmla="+- f46 0 f44"/>
              <a:gd name="f49" fmla="+- f45 0 f44"/>
              <a:gd name="f50" fmla="*/ f47 1 f2"/>
              <a:gd name="f51" fmla="*/ f49 1 1730"/>
              <a:gd name="f52" fmla="*/ f48 1 484"/>
              <a:gd name="f53" fmla="*/ 1672 f49 1"/>
              <a:gd name="f54" fmla="*/ 228 f48 1"/>
              <a:gd name="f55" fmla="*/ 1083 f49 1"/>
              <a:gd name="f56" fmla="*/ 339 f48 1"/>
              <a:gd name="f57" fmla="*/ 90 f49 1"/>
              <a:gd name="f58" fmla="*/ 0 f48 1"/>
              <a:gd name="f59" fmla="*/ 10 f49 1"/>
              <a:gd name="f60" fmla="*/ 99 f48 1"/>
              <a:gd name="f61" fmla="*/ 0 f49 1"/>
              <a:gd name="f62" fmla="*/ 113 f48 1"/>
              <a:gd name="f63" fmla="*/ 484 f48 1"/>
              <a:gd name="f64" fmla="*/ 1730 f49 1"/>
              <a:gd name="f65" fmla="*/ 361 f48 1"/>
              <a:gd name="f66" fmla="+- f50 0 f1"/>
              <a:gd name="f67" fmla="*/ f53 1 1730"/>
              <a:gd name="f68" fmla="*/ f54 1 484"/>
              <a:gd name="f69" fmla="*/ f55 1 1730"/>
              <a:gd name="f70" fmla="*/ f56 1 484"/>
              <a:gd name="f71" fmla="*/ f57 1 1730"/>
              <a:gd name="f72" fmla="*/ f58 1 484"/>
              <a:gd name="f73" fmla="*/ f59 1 1730"/>
              <a:gd name="f74" fmla="*/ f60 1 484"/>
              <a:gd name="f75" fmla="*/ f61 1 1730"/>
              <a:gd name="f76" fmla="*/ f62 1 484"/>
              <a:gd name="f77" fmla="*/ f63 1 484"/>
              <a:gd name="f78" fmla="*/ f64 1 1730"/>
              <a:gd name="f79" fmla="*/ f65 1 484"/>
              <a:gd name="f80" fmla="*/ 0 1 f51"/>
              <a:gd name="f81" fmla="*/ f45 1 f51"/>
              <a:gd name="f82" fmla="*/ 0 1 f52"/>
              <a:gd name="f83" fmla="*/ f46 1 f52"/>
              <a:gd name="f84" fmla="*/ f67 1 f51"/>
              <a:gd name="f85" fmla="*/ f68 1 f52"/>
              <a:gd name="f86" fmla="*/ f69 1 f51"/>
              <a:gd name="f87" fmla="*/ f70 1 f52"/>
              <a:gd name="f88" fmla="*/ f71 1 f51"/>
              <a:gd name="f89" fmla="*/ f72 1 f52"/>
              <a:gd name="f90" fmla="*/ f73 1 f51"/>
              <a:gd name="f91" fmla="*/ f74 1 f52"/>
              <a:gd name="f92" fmla="*/ f75 1 f51"/>
              <a:gd name="f93" fmla="*/ f76 1 f52"/>
              <a:gd name="f94" fmla="*/ f77 1 f52"/>
              <a:gd name="f95" fmla="*/ f78 1 f51"/>
              <a:gd name="f96" fmla="*/ f79 1 f52"/>
              <a:gd name="f97" fmla="*/ f80 f42 1"/>
              <a:gd name="f98" fmla="*/ f81 f42 1"/>
              <a:gd name="f99" fmla="*/ f83 f43 1"/>
              <a:gd name="f100" fmla="*/ f82 f43 1"/>
              <a:gd name="f101" fmla="*/ f84 f42 1"/>
              <a:gd name="f102" fmla="*/ f85 f43 1"/>
              <a:gd name="f103" fmla="*/ f86 f42 1"/>
              <a:gd name="f104" fmla="*/ f87 f43 1"/>
              <a:gd name="f105" fmla="*/ f88 f42 1"/>
              <a:gd name="f106" fmla="*/ f89 f43 1"/>
              <a:gd name="f107" fmla="*/ f90 f42 1"/>
              <a:gd name="f108" fmla="*/ f91 f43 1"/>
              <a:gd name="f109" fmla="*/ f92 f42 1"/>
              <a:gd name="f110" fmla="*/ f93 f43 1"/>
              <a:gd name="f111" fmla="*/ f94 f43 1"/>
              <a:gd name="f112" fmla="*/ f95 f42 1"/>
              <a:gd name="f113" fmla="*/ f96 f43 1"/>
            </a:gdLst>
            <a:ahLst/>
            <a:cxnLst>
              <a:cxn ang="3cd4">
                <a:pos x="hc" y="t"/>
              </a:cxn>
              <a:cxn ang="0">
                <a:pos x="r" y="vc"/>
              </a:cxn>
              <a:cxn ang="cd4">
                <a:pos x="hc" y="b"/>
              </a:cxn>
              <a:cxn ang="cd2">
                <a:pos x="l" y="vc"/>
              </a:cxn>
              <a:cxn ang="f66">
                <a:pos x="f101" y="f102"/>
              </a:cxn>
              <a:cxn ang="f66">
                <a:pos x="f103" y="f104"/>
              </a:cxn>
              <a:cxn ang="f66">
                <a:pos x="f105" y="f106"/>
              </a:cxn>
              <a:cxn ang="f66">
                <a:pos x="f107" y="f108"/>
              </a:cxn>
              <a:cxn ang="f66">
                <a:pos x="f109" y="f110"/>
              </a:cxn>
              <a:cxn ang="f66">
                <a:pos x="f103" y="f111"/>
              </a:cxn>
              <a:cxn ang="f66">
                <a:pos x="f112" y="f113"/>
              </a:cxn>
              <a:cxn ang="f66">
                <a:pos x="f101" y="f102"/>
              </a:cxn>
            </a:cxnLst>
            <a:rect l="f97" t="f100" r="f98" b="f99"/>
            <a:pathLst>
              <a:path w="1730" h="484">
                <a:moveTo>
                  <a:pt x="f8" y="f9"/>
                </a:moveTo>
                <a:cubicBezTo>
                  <a:pt x="f10" y="f11"/>
                  <a:pt x="f12" y="f13"/>
                  <a:pt x="f14" y="f13"/>
                </a:cubicBezTo>
                <a:cubicBezTo>
                  <a:pt x="f15" y="f13"/>
                  <a:pt x="f16" y="f17"/>
                  <a:pt x="f18" y="f5"/>
                </a:cubicBezTo>
                <a:cubicBezTo>
                  <a:pt x="f19" y="f20"/>
                  <a:pt x="f21" y="f22"/>
                  <a:pt x="f23" y="f24"/>
                </a:cubicBezTo>
                <a:cubicBezTo>
                  <a:pt x="f25" y="f26"/>
                  <a:pt x="f27" y="f28"/>
                  <a:pt x="f5" y="f29"/>
                </a:cubicBezTo>
                <a:cubicBezTo>
                  <a:pt x="f30" y="f31"/>
                  <a:pt x="f32" y="f7"/>
                  <a:pt x="f14" y="f7"/>
                </a:cubicBezTo>
                <a:cubicBezTo>
                  <a:pt x="f33" y="f7"/>
                  <a:pt x="f34" y="f35"/>
                  <a:pt x="f6" y="f36"/>
                </a:cubicBezTo>
                <a:cubicBezTo>
                  <a:pt x="f37" y="f38"/>
                  <a:pt x="f39" y="f40"/>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7" name="Freeform 18">
            <a:extLst>
              <a:ext uri="{FF2B5EF4-FFF2-40B4-BE49-F238E27FC236}">
                <a16:creationId xmlns:a16="http://schemas.microsoft.com/office/drawing/2014/main" id="{23011309-9CFE-443D-AB6D-423ADA209D00}"/>
              </a:ext>
            </a:extLst>
          </p:cNvPr>
          <p:cNvSpPr/>
          <p:nvPr/>
        </p:nvSpPr>
        <p:spPr>
          <a:xfrm>
            <a:off x="2707510" y="5105278"/>
            <a:ext cx="1205938" cy="478039"/>
          </a:xfrm>
          <a:custGeom>
            <a:avLst/>
            <a:gdLst>
              <a:gd name="f0" fmla="val 10800000"/>
              <a:gd name="f1" fmla="val 5400000"/>
              <a:gd name="f2" fmla="val 180"/>
              <a:gd name="f3" fmla="val w"/>
              <a:gd name="f4" fmla="val h"/>
              <a:gd name="f5" fmla="val 0"/>
              <a:gd name="f6" fmla="val 952"/>
              <a:gd name="f7" fmla="val 402"/>
              <a:gd name="f8" fmla="val 361"/>
              <a:gd name="f9" fmla="val 375"/>
              <a:gd name="f10" fmla="val 388"/>
              <a:gd name="f11" fmla="val 352"/>
              <a:gd name="f12" fmla="val 385"/>
              <a:gd name="f13" fmla="val 684"/>
              <a:gd name="f14" fmla="val 254"/>
              <a:gd name="f15" fmla="val 28"/>
              <a:gd name="f16" fmla="val 942"/>
              <a:gd name="f17" fmla="val 19"/>
              <a:gd name="f18" fmla="val 931"/>
              <a:gd name="f19" fmla="val 9"/>
              <a:gd name="f20" fmla="val 921"/>
              <a:gd name="f21" fmla="val 669"/>
              <a:gd name="f22" fmla="val 211"/>
              <a:gd name="f23" fmla="val 349"/>
              <a:gd name="f24" fmla="val 344"/>
              <a:gd name="f25" fmla="+- 0 0 -90"/>
              <a:gd name="f26" fmla="*/ f3 1 952"/>
              <a:gd name="f27" fmla="*/ f4 1 402"/>
              <a:gd name="f28" fmla="val f5"/>
              <a:gd name="f29" fmla="val f6"/>
              <a:gd name="f30" fmla="val f7"/>
              <a:gd name="f31" fmla="*/ f25 f0 1"/>
              <a:gd name="f32" fmla="+- f30 0 f28"/>
              <a:gd name="f33" fmla="+- f29 0 f28"/>
              <a:gd name="f34" fmla="*/ f31 1 f2"/>
              <a:gd name="f35" fmla="*/ f33 1 952"/>
              <a:gd name="f36" fmla="*/ f32 1 402"/>
              <a:gd name="f37" fmla="*/ 0 f33 1"/>
              <a:gd name="f38" fmla="*/ 361 f32 1"/>
              <a:gd name="f39" fmla="*/ 402 f32 1"/>
              <a:gd name="f40" fmla="*/ 952 f33 1"/>
              <a:gd name="f41" fmla="*/ 28 f32 1"/>
              <a:gd name="f42" fmla="*/ 921 f33 1"/>
              <a:gd name="f43" fmla="*/ 0 f32 1"/>
              <a:gd name="f44" fmla="+- f34 0 f1"/>
              <a:gd name="f45" fmla="*/ f37 1 952"/>
              <a:gd name="f46" fmla="*/ f38 1 402"/>
              <a:gd name="f47" fmla="*/ f39 1 402"/>
              <a:gd name="f48" fmla="*/ f40 1 952"/>
              <a:gd name="f49" fmla="*/ f41 1 402"/>
              <a:gd name="f50" fmla="*/ f42 1 952"/>
              <a:gd name="f51" fmla="*/ f43 1 402"/>
              <a:gd name="f52" fmla="*/ 0 1 f35"/>
              <a:gd name="f53" fmla="*/ f29 1 f35"/>
              <a:gd name="f54" fmla="*/ 0 1 f36"/>
              <a:gd name="f55" fmla="*/ f30 1 f36"/>
              <a:gd name="f56" fmla="*/ f45 1 f35"/>
              <a:gd name="f57" fmla="*/ f46 1 f36"/>
              <a:gd name="f58" fmla="*/ f47 1 f36"/>
              <a:gd name="f59" fmla="*/ f48 1 f35"/>
              <a:gd name="f60" fmla="*/ f49 1 f36"/>
              <a:gd name="f61" fmla="*/ f50 1 f35"/>
              <a:gd name="f62" fmla="*/ f51 1 f36"/>
              <a:gd name="f63" fmla="*/ f52 f26 1"/>
              <a:gd name="f64" fmla="*/ f53 f26 1"/>
              <a:gd name="f65" fmla="*/ f55 f27 1"/>
              <a:gd name="f66" fmla="*/ f54 f27 1"/>
              <a:gd name="f67" fmla="*/ f56 f26 1"/>
              <a:gd name="f68" fmla="*/ f57 f27 1"/>
              <a:gd name="f69" fmla="*/ f58 f27 1"/>
              <a:gd name="f70" fmla="*/ f59 f26 1"/>
              <a:gd name="f71" fmla="*/ f60 f27 1"/>
              <a:gd name="f72" fmla="*/ f61 f26 1"/>
              <a:gd name="f73" fmla="*/ f62 f27 1"/>
            </a:gdLst>
            <a:ahLst/>
            <a:cxnLst>
              <a:cxn ang="3cd4">
                <a:pos x="hc" y="t"/>
              </a:cxn>
              <a:cxn ang="0">
                <a:pos x="r" y="vc"/>
              </a:cxn>
              <a:cxn ang="cd4">
                <a:pos x="hc" y="b"/>
              </a:cxn>
              <a:cxn ang="cd2">
                <a:pos x="l" y="vc"/>
              </a:cxn>
              <a:cxn ang="f44">
                <a:pos x="f67" y="f68"/>
              </a:cxn>
              <a:cxn ang="f44">
                <a:pos x="f67" y="f69"/>
              </a:cxn>
              <a:cxn ang="f44">
                <a:pos x="f70" y="f71"/>
              </a:cxn>
              <a:cxn ang="f44">
                <a:pos x="f72" y="f73"/>
              </a:cxn>
              <a:cxn ang="f44">
                <a:pos x="f67" y="f68"/>
              </a:cxn>
            </a:cxnLst>
            <a:rect l="f63" t="f66" r="f64" b="f65"/>
            <a:pathLst>
              <a:path w="952" h="402">
                <a:moveTo>
                  <a:pt x="f5" y="f8"/>
                </a:moveTo>
                <a:cubicBezTo>
                  <a:pt x="f5" y="f9"/>
                  <a:pt x="f5" y="f10"/>
                  <a:pt x="f5" y="f7"/>
                </a:cubicBezTo>
                <a:cubicBezTo>
                  <a:pt x="f11" y="f12"/>
                  <a:pt x="f13" y="f14"/>
                  <a:pt x="f6" y="f15"/>
                </a:cubicBezTo>
                <a:cubicBezTo>
                  <a:pt x="f16" y="f17"/>
                  <a:pt x="f18" y="f19"/>
                  <a:pt x="f20" y="f5"/>
                </a:cubicBezTo>
                <a:cubicBezTo>
                  <a:pt x="f21" y="f22"/>
                  <a:pt x="f23" y="f24"/>
                  <a:pt x="f5" y="f8"/>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8" name="Freeform 19">
            <a:extLst>
              <a:ext uri="{FF2B5EF4-FFF2-40B4-BE49-F238E27FC236}">
                <a16:creationId xmlns:a16="http://schemas.microsoft.com/office/drawing/2014/main" id="{AE0D6C79-315E-4A41-94B7-8F8B4E8609F2}"/>
              </a:ext>
            </a:extLst>
          </p:cNvPr>
          <p:cNvSpPr/>
          <p:nvPr/>
        </p:nvSpPr>
        <p:spPr>
          <a:xfrm>
            <a:off x="781876" y="4421059"/>
            <a:ext cx="1762277" cy="1127994"/>
          </a:xfrm>
          <a:custGeom>
            <a:avLst/>
            <a:gdLst>
              <a:gd name="f0" fmla="val 10800000"/>
              <a:gd name="f1" fmla="val 5400000"/>
              <a:gd name="f2" fmla="val 180"/>
              <a:gd name="f3" fmla="val w"/>
              <a:gd name="f4" fmla="val h"/>
              <a:gd name="f5" fmla="val 0"/>
              <a:gd name="f6" fmla="val 1390"/>
              <a:gd name="f7" fmla="val 948"/>
              <a:gd name="f8" fmla="val 39"/>
              <a:gd name="f9" fmla="val 26"/>
              <a:gd name="f10" fmla="val 4"/>
              <a:gd name="f11" fmla="val 13"/>
              <a:gd name="f12" fmla="val 9"/>
              <a:gd name="f13" fmla="val 78"/>
              <a:gd name="f14" fmla="val 184"/>
              <a:gd name="f15" fmla="val 188"/>
              <a:gd name="f16" fmla="val 343"/>
              <a:gd name="f17" fmla="val 325"/>
              <a:gd name="f18" fmla="val 480"/>
              <a:gd name="f19" fmla="val 612"/>
              <a:gd name="f20" fmla="val 767"/>
              <a:gd name="f21" fmla="val 988"/>
              <a:gd name="f22" fmla="val 931"/>
              <a:gd name="f23" fmla="val 935"/>
              <a:gd name="f24" fmla="val 921"/>
              <a:gd name="f25" fmla="val 908"/>
              <a:gd name="f26" fmla="val 791"/>
              <a:gd name="f27" fmla="val 882"/>
              <a:gd name="f28" fmla="val 278"/>
              <a:gd name="f29" fmla="val 517"/>
              <a:gd name="f30" fmla="+- 0 0 -90"/>
              <a:gd name="f31" fmla="*/ f3 1 1390"/>
              <a:gd name="f32" fmla="*/ f4 1 948"/>
              <a:gd name="f33" fmla="val f5"/>
              <a:gd name="f34" fmla="val f6"/>
              <a:gd name="f35" fmla="val f7"/>
              <a:gd name="f36" fmla="*/ f30 f0 1"/>
              <a:gd name="f37" fmla="+- f35 0 f33"/>
              <a:gd name="f38" fmla="+- f34 0 f33"/>
              <a:gd name="f39" fmla="*/ f36 1 f2"/>
              <a:gd name="f40" fmla="*/ f38 1 1390"/>
              <a:gd name="f41" fmla="*/ f37 1 948"/>
              <a:gd name="f42" fmla="*/ 39 f38 1"/>
              <a:gd name="f43" fmla="*/ 0 f37 1"/>
              <a:gd name="f44" fmla="*/ 0 f38 1"/>
              <a:gd name="f45" fmla="*/ 13 f37 1"/>
              <a:gd name="f46" fmla="*/ 325 f38 1"/>
              <a:gd name="f47" fmla="*/ 480 f37 1"/>
              <a:gd name="f48" fmla="*/ 1390 f38 1"/>
              <a:gd name="f49" fmla="*/ 948 f37 1"/>
              <a:gd name="f50" fmla="*/ 908 f37 1"/>
              <a:gd name="f51" fmla="+- f39 0 f1"/>
              <a:gd name="f52" fmla="*/ f42 1 1390"/>
              <a:gd name="f53" fmla="*/ f43 1 948"/>
              <a:gd name="f54" fmla="*/ f44 1 1390"/>
              <a:gd name="f55" fmla="*/ f45 1 948"/>
              <a:gd name="f56" fmla="*/ f46 1 1390"/>
              <a:gd name="f57" fmla="*/ f47 1 948"/>
              <a:gd name="f58" fmla="*/ f48 1 1390"/>
              <a:gd name="f59" fmla="*/ f49 1 948"/>
              <a:gd name="f60" fmla="*/ f50 1 948"/>
              <a:gd name="f61" fmla="*/ 0 1 f40"/>
              <a:gd name="f62" fmla="*/ f34 1 f40"/>
              <a:gd name="f63" fmla="*/ 0 1 f41"/>
              <a:gd name="f64" fmla="*/ f35 1 f41"/>
              <a:gd name="f65" fmla="*/ f52 1 f40"/>
              <a:gd name="f66" fmla="*/ f53 1 f41"/>
              <a:gd name="f67" fmla="*/ f54 1 f40"/>
              <a:gd name="f68" fmla="*/ f55 1 f41"/>
              <a:gd name="f69" fmla="*/ f56 1 f40"/>
              <a:gd name="f70" fmla="*/ f57 1 f41"/>
              <a:gd name="f71" fmla="*/ f58 1 f40"/>
              <a:gd name="f72" fmla="*/ f59 1 f41"/>
              <a:gd name="f73" fmla="*/ f60 1 f41"/>
              <a:gd name="f74" fmla="*/ f61 f31 1"/>
              <a:gd name="f75" fmla="*/ f62 f31 1"/>
              <a:gd name="f76" fmla="*/ f64 f32 1"/>
              <a:gd name="f77" fmla="*/ f63 f32 1"/>
              <a:gd name="f78" fmla="*/ f65 f31 1"/>
              <a:gd name="f79" fmla="*/ f66 f32 1"/>
              <a:gd name="f80" fmla="*/ f67 f31 1"/>
              <a:gd name="f81" fmla="*/ f68 f32 1"/>
              <a:gd name="f82" fmla="*/ f69 f31 1"/>
              <a:gd name="f83" fmla="*/ f70 f32 1"/>
              <a:gd name="f84" fmla="*/ f71 f31 1"/>
              <a:gd name="f85" fmla="*/ f72 f32 1"/>
              <a:gd name="f86" fmla="*/ f73 f32 1"/>
            </a:gdLst>
            <a:ahLst/>
            <a:cxnLst>
              <a:cxn ang="3cd4">
                <a:pos x="hc" y="t"/>
              </a:cxn>
              <a:cxn ang="0">
                <a:pos x="r" y="vc"/>
              </a:cxn>
              <a:cxn ang="cd4">
                <a:pos x="hc" y="b"/>
              </a:cxn>
              <a:cxn ang="cd2">
                <a:pos x="l" y="vc"/>
              </a:cxn>
              <a:cxn ang="f51">
                <a:pos x="f78" y="f79"/>
              </a:cxn>
              <a:cxn ang="f51">
                <a:pos x="f80" y="f81"/>
              </a:cxn>
              <a:cxn ang="f51">
                <a:pos x="f82" y="f83"/>
              </a:cxn>
              <a:cxn ang="f51">
                <a:pos x="f84" y="f85"/>
              </a:cxn>
              <a:cxn ang="f51">
                <a:pos x="f84" y="f86"/>
              </a:cxn>
              <a:cxn ang="f51">
                <a:pos x="f78" y="f79"/>
              </a:cxn>
            </a:cxnLst>
            <a:rect l="f74" t="f77" r="f75" b="f76"/>
            <a:pathLst>
              <a:path w="1390" h="948">
                <a:moveTo>
                  <a:pt x="f8" y="f5"/>
                </a:moveTo>
                <a:cubicBezTo>
                  <a:pt x="f9" y="f10"/>
                  <a:pt x="f11" y="f12"/>
                  <a:pt x="f5" y="f11"/>
                </a:cubicBezTo>
                <a:cubicBezTo>
                  <a:pt x="f13" y="f14"/>
                  <a:pt x="f15" y="f16"/>
                  <a:pt x="f17" y="f18"/>
                </a:cubicBezTo>
                <a:cubicBezTo>
                  <a:pt x="f19" y="f20"/>
                  <a:pt x="f21" y="f22"/>
                  <a:pt x="f6" y="f7"/>
                </a:cubicBezTo>
                <a:cubicBezTo>
                  <a:pt x="f6" y="f23"/>
                  <a:pt x="f6" y="f24"/>
                  <a:pt x="f6" y="f25"/>
                </a:cubicBezTo>
                <a:cubicBezTo>
                  <a:pt x="f26" y="f27"/>
                  <a:pt x="f28" y="f29"/>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19" name="Freeform 20">
            <a:extLst>
              <a:ext uri="{FF2B5EF4-FFF2-40B4-BE49-F238E27FC236}">
                <a16:creationId xmlns:a16="http://schemas.microsoft.com/office/drawing/2014/main" id="{D277DBF8-5A29-4E60-9A61-2D6864AE5DF0}"/>
              </a:ext>
            </a:extLst>
          </p:cNvPr>
          <p:cNvSpPr/>
          <p:nvPr/>
        </p:nvSpPr>
        <p:spPr>
          <a:xfrm>
            <a:off x="600907" y="2003304"/>
            <a:ext cx="836118" cy="2148922"/>
          </a:xfrm>
          <a:custGeom>
            <a:avLst/>
            <a:gdLst>
              <a:gd name="f0" fmla="val 10800000"/>
              <a:gd name="f1" fmla="val 5400000"/>
              <a:gd name="f2" fmla="val 180"/>
              <a:gd name="f3" fmla="val w"/>
              <a:gd name="f4" fmla="val h"/>
              <a:gd name="f5" fmla="val 0"/>
              <a:gd name="f6" fmla="val 660"/>
              <a:gd name="f7" fmla="val 1807"/>
              <a:gd name="f8" fmla="val 34"/>
              <a:gd name="f9" fmla="val 657"/>
              <a:gd name="f10" fmla="val 31"/>
              <a:gd name="f11" fmla="val 654"/>
              <a:gd name="f12" fmla="val 27"/>
              <a:gd name="f13" fmla="val 651"/>
              <a:gd name="f14" fmla="val 24"/>
              <a:gd name="f15" fmla="val 644"/>
              <a:gd name="f16" fmla="val 17"/>
              <a:gd name="f17" fmla="val 639"/>
              <a:gd name="f18" fmla="val 9"/>
              <a:gd name="f19" fmla="val 636"/>
              <a:gd name="f20" fmla="val 578"/>
              <a:gd name="f21" fmla="val 44"/>
              <a:gd name="f22" fmla="val 522"/>
              <a:gd name="f23" fmla="val 92"/>
              <a:gd name="f24" fmla="val 470"/>
              <a:gd name="f25" fmla="val 145"/>
              <a:gd name="f26" fmla="val 167"/>
              <a:gd name="f27" fmla="val 448"/>
              <a:gd name="f28" fmla="val 850"/>
              <a:gd name="f29" fmla="val 1278"/>
              <a:gd name="f30" fmla="val 1461"/>
              <a:gd name="f31" fmla="val 1639"/>
              <a:gd name="f32" fmla="val 89"/>
              <a:gd name="f33" fmla="val 102"/>
              <a:gd name="f34" fmla="val 1803"/>
              <a:gd name="f35" fmla="val 116"/>
              <a:gd name="f36" fmla="val 1799"/>
              <a:gd name="f37" fmla="val 129"/>
              <a:gd name="f38" fmla="val 1795"/>
              <a:gd name="f39" fmla="val 72"/>
              <a:gd name="f40" fmla="val 1633"/>
              <a:gd name="f41" fmla="val 41"/>
              <a:gd name="f42" fmla="val 1459"/>
              <a:gd name="f43" fmla="val 771"/>
              <a:gd name="f44" fmla="val 284"/>
              <a:gd name="f45" fmla="val 320"/>
              <a:gd name="f46" fmla="+- 0 0 -90"/>
              <a:gd name="f47" fmla="*/ f3 1 660"/>
              <a:gd name="f48" fmla="*/ f4 1 1807"/>
              <a:gd name="f49" fmla="val f5"/>
              <a:gd name="f50" fmla="val f6"/>
              <a:gd name="f51" fmla="val f7"/>
              <a:gd name="f52" fmla="*/ f46 f0 1"/>
              <a:gd name="f53" fmla="+- f51 0 f49"/>
              <a:gd name="f54" fmla="+- f50 0 f49"/>
              <a:gd name="f55" fmla="*/ f52 1 f2"/>
              <a:gd name="f56" fmla="*/ f54 1 660"/>
              <a:gd name="f57" fmla="*/ f53 1 1807"/>
              <a:gd name="f58" fmla="*/ 660 f54 1"/>
              <a:gd name="f59" fmla="*/ 34 f53 1"/>
              <a:gd name="f60" fmla="*/ 651 f54 1"/>
              <a:gd name="f61" fmla="*/ 24 f53 1"/>
              <a:gd name="f62" fmla="*/ 636 f54 1"/>
              <a:gd name="f63" fmla="*/ 0 f53 1"/>
              <a:gd name="f64" fmla="*/ 470 f54 1"/>
              <a:gd name="f65" fmla="*/ 145 f53 1"/>
              <a:gd name="f66" fmla="*/ 0 f54 1"/>
              <a:gd name="f67" fmla="*/ 1278 f53 1"/>
              <a:gd name="f68" fmla="*/ 89 f54 1"/>
              <a:gd name="f69" fmla="*/ 1807 f53 1"/>
              <a:gd name="f70" fmla="*/ 129 f54 1"/>
              <a:gd name="f71" fmla="*/ 1795 f53 1"/>
              <a:gd name="f72" fmla="*/ 41 f54 1"/>
              <a:gd name="f73" fmla="+- f55 0 f1"/>
              <a:gd name="f74" fmla="*/ f58 1 660"/>
              <a:gd name="f75" fmla="*/ f59 1 1807"/>
              <a:gd name="f76" fmla="*/ f60 1 660"/>
              <a:gd name="f77" fmla="*/ f61 1 1807"/>
              <a:gd name="f78" fmla="*/ f62 1 660"/>
              <a:gd name="f79" fmla="*/ f63 1 1807"/>
              <a:gd name="f80" fmla="*/ f64 1 660"/>
              <a:gd name="f81" fmla="*/ f65 1 1807"/>
              <a:gd name="f82" fmla="*/ f66 1 660"/>
              <a:gd name="f83" fmla="*/ f67 1 1807"/>
              <a:gd name="f84" fmla="*/ f68 1 660"/>
              <a:gd name="f85" fmla="*/ f69 1 1807"/>
              <a:gd name="f86" fmla="*/ f70 1 660"/>
              <a:gd name="f87" fmla="*/ f71 1 1807"/>
              <a:gd name="f88" fmla="*/ f72 1 660"/>
              <a:gd name="f89" fmla="*/ 0 1 f56"/>
              <a:gd name="f90" fmla="*/ f50 1 f56"/>
              <a:gd name="f91" fmla="*/ 0 1 f57"/>
              <a:gd name="f92" fmla="*/ f51 1 f57"/>
              <a:gd name="f93" fmla="*/ f74 1 f56"/>
              <a:gd name="f94" fmla="*/ f75 1 f57"/>
              <a:gd name="f95" fmla="*/ f76 1 f56"/>
              <a:gd name="f96" fmla="*/ f77 1 f57"/>
              <a:gd name="f97" fmla="*/ f78 1 f56"/>
              <a:gd name="f98" fmla="*/ f79 1 f57"/>
              <a:gd name="f99" fmla="*/ f80 1 f56"/>
              <a:gd name="f100" fmla="*/ f81 1 f57"/>
              <a:gd name="f101" fmla="*/ f82 1 f56"/>
              <a:gd name="f102" fmla="*/ f83 1 f57"/>
              <a:gd name="f103" fmla="*/ f84 1 f56"/>
              <a:gd name="f104" fmla="*/ f85 1 f57"/>
              <a:gd name="f105" fmla="*/ f86 1 f56"/>
              <a:gd name="f106" fmla="*/ f87 1 f57"/>
              <a:gd name="f107" fmla="*/ f88 1 f56"/>
              <a:gd name="f108" fmla="*/ f89 f47 1"/>
              <a:gd name="f109" fmla="*/ f90 f47 1"/>
              <a:gd name="f110" fmla="*/ f92 f48 1"/>
              <a:gd name="f111" fmla="*/ f91 f48 1"/>
              <a:gd name="f112" fmla="*/ f93 f47 1"/>
              <a:gd name="f113" fmla="*/ f94 f48 1"/>
              <a:gd name="f114" fmla="*/ f95 f47 1"/>
              <a:gd name="f115" fmla="*/ f96 f48 1"/>
              <a:gd name="f116" fmla="*/ f97 f47 1"/>
              <a:gd name="f117" fmla="*/ f98 f48 1"/>
              <a:gd name="f118" fmla="*/ f99 f47 1"/>
              <a:gd name="f119" fmla="*/ f100 f48 1"/>
              <a:gd name="f120" fmla="*/ f101 f47 1"/>
              <a:gd name="f121" fmla="*/ f102 f48 1"/>
              <a:gd name="f122" fmla="*/ f103 f47 1"/>
              <a:gd name="f123" fmla="*/ f104 f48 1"/>
              <a:gd name="f124" fmla="*/ f105 f47 1"/>
              <a:gd name="f125" fmla="*/ f106 f48 1"/>
              <a:gd name="f126" fmla="*/ f107 f47 1"/>
            </a:gdLst>
            <a:ahLst/>
            <a:cxnLst>
              <a:cxn ang="3cd4">
                <a:pos x="hc" y="t"/>
              </a:cxn>
              <a:cxn ang="0">
                <a:pos x="r" y="vc"/>
              </a:cxn>
              <a:cxn ang="cd4">
                <a:pos x="hc" y="b"/>
              </a:cxn>
              <a:cxn ang="cd2">
                <a:pos x="l" y="vc"/>
              </a:cxn>
              <a:cxn ang="f73">
                <a:pos x="f112" y="f113"/>
              </a:cxn>
              <a:cxn ang="f73">
                <a:pos x="f114" y="f115"/>
              </a:cxn>
              <a:cxn ang="f73">
                <a:pos x="f116" y="f117"/>
              </a:cxn>
              <a:cxn ang="f73">
                <a:pos x="f118" y="f119"/>
              </a:cxn>
              <a:cxn ang="f73">
                <a:pos x="f120" y="f121"/>
              </a:cxn>
              <a:cxn ang="f73">
                <a:pos x="f122" y="f123"/>
              </a:cxn>
              <a:cxn ang="f73">
                <a:pos x="f124" y="f125"/>
              </a:cxn>
              <a:cxn ang="f73">
                <a:pos x="f126" y="f121"/>
              </a:cxn>
              <a:cxn ang="f73">
                <a:pos x="f112" y="f113"/>
              </a:cxn>
            </a:cxnLst>
            <a:rect l="f108" t="f111" r="f109" b="f110"/>
            <a:pathLst>
              <a:path w="660" h="1807">
                <a:moveTo>
                  <a:pt x="f6" y="f8"/>
                </a:moveTo>
                <a:cubicBezTo>
                  <a:pt x="f9" y="f10"/>
                  <a:pt x="f11" y="f12"/>
                  <a:pt x="f13" y="f14"/>
                </a:cubicBezTo>
                <a:cubicBezTo>
                  <a:pt x="f15" y="f16"/>
                  <a:pt x="f17" y="f18"/>
                  <a:pt x="f19" y="f5"/>
                </a:cubicBezTo>
                <a:cubicBezTo>
                  <a:pt x="f20" y="f21"/>
                  <a:pt x="f22" y="f23"/>
                  <a:pt x="f24" y="f25"/>
                </a:cubicBezTo>
                <a:cubicBezTo>
                  <a:pt x="f26" y="f27"/>
                  <a:pt x="f5" y="f28"/>
                  <a:pt x="f5" y="f29"/>
                </a:cubicBezTo>
                <a:cubicBezTo>
                  <a:pt x="f5" y="f30"/>
                  <a:pt x="f10" y="f31"/>
                  <a:pt x="f32" y="f7"/>
                </a:cubicBezTo>
                <a:cubicBezTo>
                  <a:pt x="f33" y="f34"/>
                  <a:pt x="f35" y="f36"/>
                  <a:pt x="f37" y="f38"/>
                </a:cubicBezTo>
                <a:cubicBezTo>
                  <a:pt x="f39" y="f40"/>
                  <a:pt x="f41" y="f42"/>
                  <a:pt x="f41" y="f29"/>
                </a:cubicBezTo>
                <a:cubicBezTo>
                  <a:pt x="f41" y="f43"/>
                  <a:pt x="f44" y="f45"/>
                  <a:pt x="f6" y="f8"/>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0" name="Freeform 21">
            <a:extLst>
              <a:ext uri="{FF2B5EF4-FFF2-40B4-BE49-F238E27FC236}">
                <a16:creationId xmlns:a16="http://schemas.microsoft.com/office/drawing/2014/main" id="{7537FB6D-BDCD-4016-B481-4A11BDA5523B}"/>
              </a:ext>
            </a:extLst>
          </p:cNvPr>
          <p:cNvSpPr/>
          <p:nvPr/>
        </p:nvSpPr>
        <p:spPr>
          <a:xfrm>
            <a:off x="1543882" y="1596899"/>
            <a:ext cx="1915027" cy="327236"/>
          </a:xfrm>
          <a:custGeom>
            <a:avLst/>
            <a:gdLst>
              <a:gd name="f0" fmla="val 10800000"/>
              <a:gd name="f1" fmla="val 5400000"/>
              <a:gd name="f2" fmla="val 180"/>
              <a:gd name="f3" fmla="val w"/>
              <a:gd name="f4" fmla="val h"/>
              <a:gd name="f5" fmla="val 0"/>
              <a:gd name="f6" fmla="val 1511"/>
              <a:gd name="f7" fmla="val 275"/>
              <a:gd name="f8" fmla="val 142"/>
              <a:gd name="f9" fmla="val 1306"/>
              <a:gd name="f10" fmla="val 49"/>
              <a:gd name="f11" fmla="val 1082"/>
              <a:gd name="f12" fmla="val 850"/>
              <a:gd name="f13" fmla="val 545"/>
              <a:gd name="f14" fmla="val 252"/>
              <a:gd name="f15" fmla="val 85"/>
              <a:gd name="f16" fmla="val 243"/>
              <a:gd name="f17" fmla="val 244"/>
              <a:gd name="f18" fmla="val 1"/>
              <a:gd name="f19" fmla="val 10"/>
              <a:gd name="f20" fmla="val 254"/>
              <a:gd name="f21" fmla="val 19"/>
              <a:gd name="f22" fmla="val 265"/>
              <a:gd name="f23" fmla="val 28"/>
              <a:gd name="f24" fmla="val 267"/>
              <a:gd name="f25" fmla="val 126"/>
              <a:gd name="f26" fmla="val 548"/>
              <a:gd name="f27" fmla="val 41"/>
              <a:gd name="f28" fmla="val 1079"/>
              <a:gd name="f29" fmla="val 1296"/>
              <a:gd name="f30" fmla="val 90"/>
              <a:gd name="f31" fmla="val 1493"/>
              <a:gd name="f32" fmla="val 179"/>
              <a:gd name="f33" fmla="val 1499"/>
              <a:gd name="f34" fmla="val 167"/>
              <a:gd name="f35" fmla="val 1505"/>
              <a:gd name="f36" fmla="val 154"/>
              <a:gd name="f37" fmla="+- 0 0 -90"/>
              <a:gd name="f38" fmla="*/ f3 1 1511"/>
              <a:gd name="f39" fmla="*/ f4 1 275"/>
              <a:gd name="f40" fmla="val f5"/>
              <a:gd name="f41" fmla="val f6"/>
              <a:gd name="f42" fmla="val f7"/>
              <a:gd name="f43" fmla="*/ f37 f0 1"/>
              <a:gd name="f44" fmla="+- f42 0 f40"/>
              <a:gd name="f45" fmla="+- f41 0 f40"/>
              <a:gd name="f46" fmla="*/ f43 1 f2"/>
              <a:gd name="f47" fmla="*/ f45 1 1511"/>
              <a:gd name="f48" fmla="*/ f44 1 275"/>
              <a:gd name="f49" fmla="*/ 1511 f45 1"/>
              <a:gd name="f50" fmla="*/ 142 f44 1"/>
              <a:gd name="f51" fmla="*/ 850 f45 1"/>
              <a:gd name="f52" fmla="*/ 0 f44 1"/>
              <a:gd name="f53" fmla="*/ 0 f45 1"/>
              <a:gd name="f54" fmla="*/ 243 f44 1"/>
              <a:gd name="f55" fmla="*/ 1 f45 1"/>
              <a:gd name="f56" fmla="*/ 244 f44 1"/>
              <a:gd name="f57" fmla="*/ 28 f45 1"/>
              <a:gd name="f58" fmla="*/ 275 f44 1"/>
              <a:gd name="f59" fmla="*/ 41 f44 1"/>
              <a:gd name="f60" fmla="*/ 1493 f45 1"/>
              <a:gd name="f61" fmla="*/ 179 f44 1"/>
              <a:gd name="f62" fmla="+- f46 0 f1"/>
              <a:gd name="f63" fmla="*/ f49 1 1511"/>
              <a:gd name="f64" fmla="*/ f50 1 275"/>
              <a:gd name="f65" fmla="*/ f51 1 1511"/>
              <a:gd name="f66" fmla="*/ f52 1 275"/>
              <a:gd name="f67" fmla="*/ f53 1 1511"/>
              <a:gd name="f68" fmla="*/ f54 1 275"/>
              <a:gd name="f69" fmla="*/ f55 1 1511"/>
              <a:gd name="f70" fmla="*/ f56 1 275"/>
              <a:gd name="f71" fmla="*/ f57 1 1511"/>
              <a:gd name="f72" fmla="*/ f58 1 275"/>
              <a:gd name="f73" fmla="*/ f59 1 275"/>
              <a:gd name="f74" fmla="*/ f60 1 1511"/>
              <a:gd name="f75" fmla="*/ f61 1 275"/>
              <a:gd name="f76" fmla="*/ 0 1 f47"/>
              <a:gd name="f77" fmla="*/ f41 1 f47"/>
              <a:gd name="f78" fmla="*/ 0 1 f48"/>
              <a:gd name="f79" fmla="*/ f42 1 f48"/>
              <a:gd name="f80" fmla="*/ f63 1 f47"/>
              <a:gd name="f81" fmla="*/ f64 1 f48"/>
              <a:gd name="f82" fmla="*/ f65 1 f47"/>
              <a:gd name="f83" fmla="*/ f66 1 f48"/>
              <a:gd name="f84" fmla="*/ f67 1 f47"/>
              <a:gd name="f85" fmla="*/ f68 1 f48"/>
              <a:gd name="f86" fmla="*/ f69 1 f47"/>
              <a:gd name="f87" fmla="*/ f70 1 f48"/>
              <a:gd name="f88" fmla="*/ f71 1 f47"/>
              <a:gd name="f89" fmla="*/ f72 1 f48"/>
              <a:gd name="f90" fmla="*/ f73 1 f48"/>
              <a:gd name="f91" fmla="*/ f74 1 f47"/>
              <a:gd name="f92" fmla="*/ f75 1 f48"/>
              <a:gd name="f93" fmla="*/ f76 f38 1"/>
              <a:gd name="f94" fmla="*/ f77 f38 1"/>
              <a:gd name="f95" fmla="*/ f79 f39 1"/>
              <a:gd name="f96" fmla="*/ f78 f39 1"/>
              <a:gd name="f97" fmla="*/ f80 f38 1"/>
              <a:gd name="f98" fmla="*/ f81 f39 1"/>
              <a:gd name="f99" fmla="*/ f82 f38 1"/>
              <a:gd name="f100" fmla="*/ f83 f39 1"/>
              <a:gd name="f101" fmla="*/ f84 f38 1"/>
              <a:gd name="f102" fmla="*/ f85 f39 1"/>
              <a:gd name="f103" fmla="*/ f86 f38 1"/>
              <a:gd name="f104" fmla="*/ f87 f39 1"/>
              <a:gd name="f105" fmla="*/ f88 f38 1"/>
              <a:gd name="f106" fmla="*/ f89 f39 1"/>
              <a:gd name="f107" fmla="*/ f90 f39 1"/>
              <a:gd name="f108" fmla="*/ f91 f38 1"/>
              <a:gd name="f109" fmla="*/ f92 f39 1"/>
            </a:gdLst>
            <a:ahLst/>
            <a:cxnLst>
              <a:cxn ang="3cd4">
                <a:pos x="hc" y="t"/>
              </a:cxn>
              <a:cxn ang="0">
                <a:pos x="r" y="vc"/>
              </a:cxn>
              <a:cxn ang="cd4">
                <a:pos x="hc" y="b"/>
              </a:cxn>
              <a:cxn ang="cd2">
                <a:pos x="l" y="vc"/>
              </a:cxn>
              <a:cxn ang="f62">
                <a:pos x="f97" y="f98"/>
              </a:cxn>
              <a:cxn ang="f62">
                <a:pos x="f99" y="f100"/>
              </a:cxn>
              <a:cxn ang="f62">
                <a:pos x="f101" y="f102"/>
              </a:cxn>
              <a:cxn ang="f62">
                <a:pos x="f103" y="f104"/>
              </a:cxn>
              <a:cxn ang="f62">
                <a:pos x="f105" y="f106"/>
              </a:cxn>
              <a:cxn ang="f62">
                <a:pos x="f99" y="f107"/>
              </a:cxn>
              <a:cxn ang="f62">
                <a:pos x="f108" y="f109"/>
              </a:cxn>
              <a:cxn ang="f62">
                <a:pos x="f97" y="f98"/>
              </a:cxn>
            </a:cxnLst>
            <a:rect l="f93" t="f96" r="f94" b="f95"/>
            <a:pathLst>
              <a:path w="1511" h="275">
                <a:moveTo>
                  <a:pt x="f6" y="f8"/>
                </a:moveTo>
                <a:cubicBezTo>
                  <a:pt x="f9" y="f10"/>
                  <a:pt x="f11" y="f5"/>
                  <a:pt x="f12" y="f5"/>
                </a:cubicBezTo>
                <a:cubicBezTo>
                  <a:pt x="f13" y="f5"/>
                  <a:pt x="f14" y="f15"/>
                  <a:pt x="f5" y="f16"/>
                </a:cubicBezTo>
                <a:cubicBezTo>
                  <a:pt x="f5" y="f17"/>
                  <a:pt x="f18" y="f17"/>
                  <a:pt x="f18" y="f17"/>
                </a:cubicBezTo>
                <a:cubicBezTo>
                  <a:pt x="f19" y="f20"/>
                  <a:pt x="f21" y="f22"/>
                  <a:pt x="f23" y="f7"/>
                </a:cubicBezTo>
                <a:cubicBezTo>
                  <a:pt x="f24" y="f25"/>
                  <a:pt x="f26" y="f27"/>
                  <a:pt x="f12" y="f27"/>
                </a:cubicBezTo>
                <a:cubicBezTo>
                  <a:pt x="f28" y="f27"/>
                  <a:pt x="f29" y="f30"/>
                  <a:pt x="f31" y="f32"/>
                </a:cubicBezTo>
                <a:cubicBezTo>
                  <a:pt x="f33" y="f34"/>
                  <a:pt x="f35" y="f36"/>
                  <a:pt x="f6" y="f8"/>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1" name="Freeform 22">
            <a:extLst>
              <a:ext uri="{FF2B5EF4-FFF2-40B4-BE49-F238E27FC236}">
                <a16:creationId xmlns:a16="http://schemas.microsoft.com/office/drawing/2014/main" id="{D14F8F59-F748-4429-ADAF-1919BA3C09DB}"/>
              </a:ext>
            </a:extLst>
          </p:cNvPr>
          <p:cNvSpPr/>
          <p:nvPr/>
        </p:nvSpPr>
        <p:spPr>
          <a:xfrm>
            <a:off x="3575880" y="1858838"/>
            <a:ext cx="659245" cy="567019"/>
          </a:xfrm>
          <a:custGeom>
            <a:avLst/>
            <a:gdLst>
              <a:gd name="f0" fmla="val 10800000"/>
              <a:gd name="f1" fmla="val 5400000"/>
              <a:gd name="f2" fmla="val 360"/>
              <a:gd name="f3" fmla="val 180"/>
              <a:gd name="f4" fmla="val w"/>
              <a:gd name="f5" fmla="val h"/>
              <a:gd name="f6" fmla="val 0"/>
              <a:gd name="f7" fmla="val 520"/>
              <a:gd name="f8" fmla="val 477"/>
              <a:gd name="f9" fmla="val 261"/>
              <a:gd name="f10" fmla="val 256"/>
              <a:gd name="f11" fmla="val 158"/>
              <a:gd name="f12" fmla="val 142"/>
              <a:gd name="f13" fmla="val 70"/>
              <a:gd name="f14" fmla="val 18"/>
              <a:gd name="f15" fmla="val 12"/>
              <a:gd name="f16" fmla="val 6"/>
              <a:gd name="f17" fmla="val 25"/>
              <a:gd name="f18" fmla="val 37"/>
              <a:gd name="f19" fmla="val 193"/>
              <a:gd name="f20" fmla="val 148"/>
              <a:gd name="f21" fmla="val 298"/>
              <a:gd name="f22" fmla="val 490"/>
              <a:gd name="f23" fmla="val 493"/>
              <a:gd name="f24" fmla="val 474"/>
              <a:gd name="f25" fmla="val 497"/>
              <a:gd name="f26" fmla="val 471"/>
              <a:gd name="f27" fmla="val 500"/>
              <a:gd name="f28" fmla="val 467"/>
              <a:gd name="f29" fmla="val 507"/>
              <a:gd name="f30" fmla="val 461"/>
              <a:gd name="f31" fmla="val 513"/>
              <a:gd name="f32" fmla="val 454"/>
              <a:gd name="f33" fmla="val 448"/>
              <a:gd name="f34" fmla="val 472"/>
              <a:gd name="f35" fmla="val 382"/>
              <a:gd name="f36" fmla="val 418"/>
              <a:gd name="f37" fmla="val 320"/>
              <a:gd name="f38" fmla="+- 0 0 -90"/>
              <a:gd name="f39" fmla="*/ f4 1 520"/>
              <a:gd name="f40" fmla="*/ f5 1 477"/>
              <a:gd name="f41" fmla="val f6"/>
              <a:gd name="f42" fmla="val f7"/>
              <a:gd name="f43" fmla="val f8"/>
              <a:gd name="f44" fmla="*/ f38 f0 1"/>
              <a:gd name="f45" fmla="+- f43 0 f41"/>
              <a:gd name="f46" fmla="+- f42 0 f41"/>
              <a:gd name="f47" fmla="*/ f44 1 f3"/>
              <a:gd name="f48" fmla="*/ f46 1 520"/>
              <a:gd name="f49" fmla="*/ f45 1 477"/>
              <a:gd name="f50" fmla="*/ 360 f46 1"/>
              <a:gd name="f51" fmla="*/ 261 f45 1"/>
              <a:gd name="f52" fmla="*/ 18 f46 1"/>
              <a:gd name="f53" fmla="*/ 0 f45 1"/>
              <a:gd name="f54" fmla="*/ 0 f46 1"/>
              <a:gd name="f55" fmla="*/ 37 f45 1"/>
              <a:gd name="f56" fmla="*/ 490 f46 1"/>
              <a:gd name="f57" fmla="*/ 477 f45 1"/>
              <a:gd name="f58" fmla="*/ 500 f46 1"/>
              <a:gd name="f59" fmla="*/ 467 f45 1"/>
              <a:gd name="f60" fmla="*/ 520 f46 1"/>
              <a:gd name="f61" fmla="*/ 448 f45 1"/>
              <a:gd name="f62" fmla="+- f47 0 f1"/>
              <a:gd name="f63" fmla="*/ f50 1 520"/>
              <a:gd name="f64" fmla="*/ f51 1 477"/>
              <a:gd name="f65" fmla="*/ f52 1 520"/>
              <a:gd name="f66" fmla="*/ f53 1 477"/>
              <a:gd name="f67" fmla="*/ f54 1 520"/>
              <a:gd name="f68" fmla="*/ f55 1 477"/>
              <a:gd name="f69" fmla="*/ f56 1 520"/>
              <a:gd name="f70" fmla="*/ f57 1 477"/>
              <a:gd name="f71" fmla="*/ f58 1 520"/>
              <a:gd name="f72" fmla="*/ f59 1 477"/>
              <a:gd name="f73" fmla="*/ f60 1 520"/>
              <a:gd name="f74" fmla="*/ f61 1 477"/>
              <a:gd name="f75" fmla="*/ 0 1 f48"/>
              <a:gd name="f76" fmla="*/ f42 1 f48"/>
              <a:gd name="f77" fmla="*/ 0 1 f49"/>
              <a:gd name="f78" fmla="*/ f43 1 f49"/>
              <a:gd name="f79" fmla="*/ f63 1 f48"/>
              <a:gd name="f80" fmla="*/ f64 1 f49"/>
              <a:gd name="f81" fmla="*/ f65 1 f48"/>
              <a:gd name="f82" fmla="*/ f66 1 f49"/>
              <a:gd name="f83" fmla="*/ f67 1 f48"/>
              <a:gd name="f84" fmla="*/ f68 1 f49"/>
              <a:gd name="f85" fmla="*/ f69 1 f48"/>
              <a:gd name="f86" fmla="*/ f70 1 f49"/>
              <a:gd name="f87" fmla="*/ f71 1 f48"/>
              <a:gd name="f88" fmla="*/ f72 1 f49"/>
              <a:gd name="f89" fmla="*/ f73 1 f48"/>
              <a:gd name="f90" fmla="*/ f74 1 f49"/>
              <a:gd name="f91" fmla="*/ f75 f39 1"/>
              <a:gd name="f92" fmla="*/ f76 f39 1"/>
              <a:gd name="f93" fmla="*/ f78 f40 1"/>
              <a:gd name="f94" fmla="*/ f77 f40 1"/>
              <a:gd name="f95" fmla="*/ f79 f39 1"/>
              <a:gd name="f96" fmla="*/ f80 f40 1"/>
              <a:gd name="f97" fmla="*/ f81 f39 1"/>
              <a:gd name="f98" fmla="*/ f82 f40 1"/>
              <a:gd name="f99" fmla="*/ f83 f39 1"/>
              <a:gd name="f100" fmla="*/ f84 f40 1"/>
              <a:gd name="f101" fmla="*/ f85 f39 1"/>
              <a:gd name="f102" fmla="*/ f86 f40 1"/>
              <a:gd name="f103" fmla="*/ f87 f39 1"/>
              <a:gd name="f104" fmla="*/ f88 f40 1"/>
              <a:gd name="f105" fmla="*/ f89 f39 1"/>
              <a:gd name="f106" fmla="*/ f90 f40 1"/>
            </a:gdLst>
            <a:ahLst/>
            <a:cxnLst>
              <a:cxn ang="3cd4">
                <a:pos x="hc" y="t"/>
              </a:cxn>
              <a:cxn ang="0">
                <a:pos x="r" y="vc"/>
              </a:cxn>
              <a:cxn ang="cd4">
                <a:pos x="hc" y="b"/>
              </a:cxn>
              <a:cxn ang="cd2">
                <a:pos x="l" y="vc"/>
              </a:cxn>
              <a:cxn ang="f62">
                <a:pos x="f95" y="f96"/>
              </a:cxn>
              <a:cxn ang="f62">
                <a:pos x="f97" y="f98"/>
              </a:cxn>
              <a:cxn ang="f62">
                <a:pos x="f99" y="f100"/>
              </a:cxn>
              <a:cxn ang="f62">
                <a:pos x="f101" y="f102"/>
              </a:cxn>
              <a:cxn ang="f62">
                <a:pos x="f103" y="f104"/>
              </a:cxn>
              <a:cxn ang="f62">
                <a:pos x="f105" y="f106"/>
              </a:cxn>
              <a:cxn ang="f62">
                <a:pos x="f95" y="f96"/>
              </a:cxn>
            </a:cxnLst>
            <a:rect l="f91" t="f94" r="f92" b="f93"/>
            <a:pathLst>
              <a:path w="520" h="477">
                <a:moveTo>
                  <a:pt x="f2" y="f9"/>
                </a:moveTo>
                <a:cubicBezTo>
                  <a:pt x="f10" y="f11"/>
                  <a:pt x="f12" y="f13"/>
                  <a:pt x="f14" y="f6"/>
                </a:cubicBezTo>
                <a:cubicBezTo>
                  <a:pt x="f15" y="f15"/>
                  <a:pt x="f16" y="f17"/>
                  <a:pt x="f6" y="f18"/>
                </a:cubicBezTo>
                <a:cubicBezTo>
                  <a:pt x="f19" y="f20"/>
                  <a:pt x="f2" y="f21"/>
                  <a:pt x="f22" y="f8"/>
                </a:cubicBezTo>
                <a:cubicBezTo>
                  <a:pt x="f23" y="f24"/>
                  <a:pt x="f25" y="f26"/>
                  <a:pt x="f27" y="f28"/>
                </a:cubicBezTo>
                <a:cubicBezTo>
                  <a:pt x="f29" y="f30"/>
                  <a:pt x="f31" y="f32"/>
                  <a:pt x="f7" y="f33"/>
                </a:cubicBezTo>
                <a:cubicBezTo>
                  <a:pt x="f34" y="f35"/>
                  <a:pt x="f36" y="f37"/>
                  <a:pt x="f2"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2" name="Freeform 23">
            <a:extLst>
              <a:ext uri="{FF2B5EF4-FFF2-40B4-BE49-F238E27FC236}">
                <a16:creationId xmlns:a16="http://schemas.microsoft.com/office/drawing/2014/main" id="{6A26F961-E24B-4C28-8FFC-651E29F21A51}"/>
              </a:ext>
            </a:extLst>
          </p:cNvPr>
          <p:cNvSpPr/>
          <p:nvPr/>
        </p:nvSpPr>
        <p:spPr>
          <a:xfrm>
            <a:off x="421520" y="4744913"/>
            <a:ext cx="1064443" cy="1017910"/>
          </a:xfrm>
          <a:custGeom>
            <a:avLst/>
            <a:gdLst>
              <a:gd name="f0" fmla="val 10800000"/>
              <a:gd name="f1" fmla="val 5400000"/>
              <a:gd name="f2" fmla="val 180"/>
              <a:gd name="f3" fmla="val w"/>
              <a:gd name="f4" fmla="val h"/>
              <a:gd name="f5" fmla="val 0"/>
              <a:gd name="f6" fmla="val 840"/>
              <a:gd name="f7" fmla="val 856"/>
              <a:gd name="f8" fmla="val 112"/>
              <a:gd name="f9" fmla="val 75"/>
              <a:gd name="f10" fmla="val 12"/>
              <a:gd name="f11" fmla="val 37"/>
              <a:gd name="f12" fmla="val 24"/>
              <a:gd name="f13" fmla="val 36"/>
              <a:gd name="f14" fmla="val 90"/>
              <a:gd name="f15" fmla="val 201"/>
              <a:gd name="f16" fmla="val 204"/>
              <a:gd name="f17" fmla="val 355"/>
              <a:gd name="f18" fmla="val 342"/>
              <a:gd name="f19" fmla="val 493"/>
              <a:gd name="f20" fmla="val 490"/>
              <a:gd name="f21" fmla="val 641"/>
              <a:gd name="f22" fmla="val 658"/>
              <a:gd name="f23" fmla="val 763"/>
              <a:gd name="f24" fmla="val 725"/>
              <a:gd name="f25" fmla="val 535"/>
              <a:gd name="f26" fmla="val 556"/>
              <a:gd name="f27" fmla="val 283"/>
              <a:gd name="f28" fmla="val 304"/>
              <a:gd name="f29" fmla="+- 0 0 -90"/>
              <a:gd name="f30" fmla="*/ f3 1 840"/>
              <a:gd name="f31" fmla="*/ f4 1 856"/>
              <a:gd name="f32" fmla="val f5"/>
              <a:gd name="f33" fmla="val f6"/>
              <a:gd name="f34" fmla="val f7"/>
              <a:gd name="f35" fmla="*/ f29 f0 1"/>
              <a:gd name="f36" fmla="+- f34 0 f32"/>
              <a:gd name="f37" fmla="+- f33 0 f32"/>
              <a:gd name="f38" fmla="*/ f35 1 f2"/>
              <a:gd name="f39" fmla="*/ f37 1 840"/>
              <a:gd name="f40" fmla="*/ f36 1 856"/>
              <a:gd name="f41" fmla="*/ 112 f37 1"/>
              <a:gd name="f42" fmla="*/ 0 f36 1"/>
              <a:gd name="f43" fmla="*/ 0 f37 1"/>
              <a:gd name="f44" fmla="*/ 36 f36 1"/>
              <a:gd name="f45" fmla="*/ 342 f37 1"/>
              <a:gd name="f46" fmla="*/ 493 f36 1"/>
              <a:gd name="f47" fmla="*/ 840 f37 1"/>
              <a:gd name="f48" fmla="*/ 856 f36 1"/>
              <a:gd name="f49" fmla="*/ 725 f36 1"/>
              <a:gd name="f50" fmla="+- f38 0 f1"/>
              <a:gd name="f51" fmla="*/ f41 1 840"/>
              <a:gd name="f52" fmla="*/ f42 1 856"/>
              <a:gd name="f53" fmla="*/ f43 1 840"/>
              <a:gd name="f54" fmla="*/ f44 1 856"/>
              <a:gd name="f55" fmla="*/ f45 1 840"/>
              <a:gd name="f56" fmla="*/ f46 1 856"/>
              <a:gd name="f57" fmla="*/ f47 1 840"/>
              <a:gd name="f58" fmla="*/ f48 1 856"/>
              <a:gd name="f59" fmla="*/ f49 1 856"/>
              <a:gd name="f60" fmla="*/ 0 1 f39"/>
              <a:gd name="f61" fmla="*/ f33 1 f39"/>
              <a:gd name="f62" fmla="*/ 0 1 f40"/>
              <a:gd name="f63" fmla="*/ f34 1 f40"/>
              <a:gd name="f64" fmla="*/ f51 1 f39"/>
              <a:gd name="f65" fmla="*/ f52 1 f40"/>
              <a:gd name="f66" fmla="*/ f53 1 f39"/>
              <a:gd name="f67" fmla="*/ f54 1 f40"/>
              <a:gd name="f68" fmla="*/ f55 1 f39"/>
              <a:gd name="f69" fmla="*/ f56 1 f40"/>
              <a:gd name="f70" fmla="*/ f57 1 f39"/>
              <a:gd name="f71" fmla="*/ f58 1 f40"/>
              <a:gd name="f72" fmla="*/ f59 1 f40"/>
              <a:gd name="f73" fmla="*/ f60 f30 1"/>
              <a:gd name="f74" fmla="*/ f61 f30 1"/>
              <a:gd name="f75" fmla="*/ f63 f31 1"/>
              <a:gd name="f76" fmla="*/ f62 f31 1"/>
              <a:gd name="f77" fmla="*/ f64 f30 1"/>
              <a:gd name="f78" fmla="*/ f65 f31 1"/>
              <a:gd name="f79" fmla="*/ f66 f30 1"/>
              <a:gd name="f80" fmla="*/ f67 f31 1"/>
              <a:gd name="f81" fmla="*/ f68 f30 1"/>
              <a:gd name="f82" fmla="*/ f69 f31 1"/>
              <a:gd name="f83" fmla="*/ f70 f30 1"/>
              <a:gd name="f84" fmla="*/ f71 f31 1"/>
              <a:gd name="f85" fmla="*/ f72 f31 1"/>
            </a:gdLst>
            <a:ahLst/>
            <a:cxnLst>
              <a:cxn ang="3cd4">
                <a:pos x="hc" y="t"/>
              </a:cxn>
              <a:cxn ang="0">
                <a:pos x="r" y="vc"/>
              </a:cxn>
              <a:cxn ang="cd4">
                <a:pos x="hc" y="b"/>
              </a:cxn>
              <a:cxn ang="cd2">
                <a:pos x="l" y="vc"/>
              </a:cxn>
              <a:cxn ang="f50">
                <a:pos x="f77" y="f78"/>
              </a:cxn>
              <a:cxn ang="f50">
                <a:pos x="f79" y="f80"/>
              </a:cxn>
              <a:cxn ang="f50">
                <a:pos x="f81" y="f82"/>
              </a:cxn>
              <a:cxn ang="f50">
                <a:pos x="f83" y="f84"/>
              </a:cxn>
              <a:cxn ang="f50">
                <a:pos x="f83" y="f85"/>
              </a:cxn>
              <a:cxn ang="f50">
                <a:pos x="f77" y="f78"/>
              </a:cxn>
            </a:cxnLst>
            <a:rect l="f73" t="f76" r="f74" b="f75"/>
            <a:pathLst>
              <a:path w="840" h="856">
                <a:moveTo>
                  <a:pt x="f8" y="f5"/>
                </a:moveTo>
                <a:cubicBezTo>
                  <a:pt x="f9" y="f10"/>
                  <a:pt x="f11" y="f12"/>
                  <a:pt x="f5" y="f13"/>
                </a:cubicBezTo>
                <a:cubicBezTo>
                  <a:pt x="f14" y="f15"/>
                  <a:pt x="f16" y="f17"/>
                  <a:pt x="f18" y="f19"/>
                </a:cubicBezTo>
                <a:cubicBezTo>
                  <a:pt x="f20" y="f21"/>
                  <a:pt x="f22" y="f23"/>
                  <a:pt x="f6" y="f7"/>
                </a:cubicBezTo>
                <a:cubicBezTo>
                  <a:pt x="f6" y="f24"/>
                  <a:pt x="f6" y="f24"/>
                  <a:pt x="f6" y="f24"/>
                </a:cubicBezTo>
                <a:cubicBezTo>
                  <a:pt x="f25" y="f26"/>
                  <a:pt x="f27" y="f28"/>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3" name="Freeform 24">
            <a:extLst>
              <a:ext uri="{FF2B5EF4-FFF2-40B4-BE49-F238E27FC236}">
                <a16:creationId xmlns:a16="http://schemas.microsoft.com/office/drawing/2014/main" id="{7E150BD0-2D5D-4C5F-9830-B04E32233B2C}"/>
              </a:ext>
            </a:extLst>
          </p:cNvPr>
          <p:cNvSpPr/>
          <p:nvPr/>
        </p:nvSpPr>
        <p:spPr>
          <a:xfrm>
            <a:off x="121478" y="2670048"/>
            <a:ext cx="360173" cy="1854860"/>
          </a:xfrm>
          <a:custGeom>
            <a:avLst/>
            <a:gdLst>
              <a:gd name="f0" fmla="val 10800000"/>
              <a:gd name="f1" fmla="val 5400000"/>
              <a:gd name="f2" fmla="val 180"/>
              <a:gd name="f3" fmla="val w"/>
              <a:gd name="f4" fmla="val h"/>
              <a:gd name="f5" fmla="val 0"/>
              <a:gd name="f6" fmla="val 284"/>
              <a:gd name="f7" fmla="val 1560"/>
              <a:gd name="f8" fmla="val 1525"/>
              <a:gd name="f9" fmla="val 175"/>
              <a:gd name="f10" fmla="val 1288"/>
              <a:gd name="f11" fmla="val 114"/>
              <a:gd name="f12" fmla="val 1024"/>
              <a:gd name="f13" fmla="val 745"/>
              <a:gd name="f14" fmla="val 503"/>
              <a:gd name="f15" fmla="val 160"/>
              <a:gd name="f16" fmla="val 271"/>
              <a:gd name="f17" fmla="val 245"/>
              <a:gd name="f18" fmla="val 58"/>
              <a:gd name="f19" fmla="val 211"/>
              <a:gd name="f20" fmla="val 39"/>
              <a:gd name="f21" fmla="val 177"/>
              <a:gd name="f22" fmla="val 20"/>
              <a:gd name="f23" fmla="val 144"/>
              <a:gd name="f24" fmla="val 49"/>
              <a:gd name="f25" fmla="val 233"/>
              <a:gd name="f26" fmla="val 486"/>
              <a:gd name="f27" fmla="val 1031"/>
              <a:gd name="f28" fmla="val 60"/>
              <a:gd name="f29" fmla="val 1307"/>
              <a:gd name="f30" fmla="val 173"/>
              <a:gd name="f31" fmla="val 210"/>
              <a:gd name="f32" fmla="val 1548"/>
              <a:gd name="f33" fmla="val 247"/>
              <a:gd name="f34" fmla="val 1536"/>
              <a:gd name="f35" fmla="+- 0 0 -90"/>
              <a:gd name="f36" fmla="*/ f3 1 284"/>
              <a:gd name="f37" fmla="*/ f4 1 1560"/>
              <a:gd name="f38" fmla="val f5"/>
              <a:gd name="f39" fmla="val f6"/>
              <a:gd name="f40" fmla="val f7"/>
              <a:gd name="f41" fmla="*/ f35 f0 1"/>
              <a:gd name="f42" fmla="+- f40 0 f38"/>
              <a:gd name="f43" fmla="+- f39 0 f38"/>
              <a:gd name="f44" fmla="*/ f41 1 f2"/>
              <a:gd name="f45" fmla="*/ f43 1 284"/>
              <a:gd name="f46" fmla="*/ f42 1 1560"/>
              <a:gd name="f47" fmla="*/ 284 f43 1"/>
              <a:gd name="f48" fmla="*/ 1525 f42 1"/>
              <a:gd name="f49" fmla="*/ 114 f43 1"/>
              <a:gd name="f50" fmla="*/ 745 f42 1"/>
              <a:gd name="f51" fmla="*/ 245 f43 1"/>
              <a:gd name="f52" fmla="*/ 58 f42 1"/>
              <a:gd name="f53" fmla="*/ 144 f43 1"/>
              <a:gd name="f54" fmla="*/ 0 f42 1"/>
              <a:gd name="f55" fmla="*/ 0 f43 1"/>
              <a:gd name="f56" fmla="*/ 173 f43 1"/>
              <a:gd name="f57" fmla="*/ 1560 f42 1"/>
              <a:gd name="f58" fmla="+- f44 0 f1"/>
              <a:gd name="f59" fmla="*/ f47 1 284"/>
              <a:gd name="f60" fmla="*/ f48 1 1560"/>
              <a:gd name="f61" fmla="*/ f49 1 284"/>
              <a:gd name="f62" fmla="*/ f50 1 1560"/>
              <a:gd name="f63" fmla="*/ f51 1 284"/>
              <a:gd name="f64" fmla="*/ f52 1 1560"/>
              <a:gd name="f65" fmla="*/ f53 1 284"/>
              <a:gd name="f66" fmla="*/ f54 1 1560"/>
              <a:gd name="f67" fmla="*/ f55 1 284"/>
              <a:gd name="f68" fmla="*/ f56 1 284"/>
              <a:gd name="f69" fmla="*/ f57 1 1560"/>
              <a:gd name="f70" fmla="*/ 0 1 f45"/>
              <a:gd name="f71" fmla="*/ f39 1 f45"/>
              <a:gd name="f72" fmla="*/ 0 1 f46"/>
              <a:gd name="f73" fmla="*/ f40 1 f46"/>
              <a:gd name="f74" fmla="*/ f59 1 f45"/>
              <a:gd name="f75" fmla="*/ f60 1 f46"/>
              <a:gd name="f76" fmla="*/ f61 1 f45"/>
              <a:gd name="f77" fmla="*/ f62 1 f46"/>
              <a:gd name="f78" fmla="*/ f63 1 f45"/>
              <a:gd name="f79" fmla="*/ f64 1 f46"/>
              <a:gd name="f80" fmla="*/ f65 1 f45"/>
              <a:gd name="f81" fmla="*/ f66 1 f46"/>
              <a:gd name="f82" fmla="*/ f67 1 f45"/>
              <a:gd name="f83" fmla="*/ f68 1 f45"/>
              <a:gd name="f84" fmla="*/ f69 1 f46"/>
              <a:gd name="f85" fmla="*/ f70 f36 1"/>
              <a:gd name="f86" fmla="*/ f71 f36 1"/>
              <a:gd name="f87" fmla="*/ f73 f37 1"/>
              <a:gd name="f88" fmla="*/ f72 f37 1"/>
              <a:gd name="f89" fmla="*/ f74 f36 1"/>
              <a:gd name="f90" fmla="*/ f75 f37 1"/>
              <a:gd name="f91" fmla="*/ f76 f36 1"/>
              <a:gd name="f92" fmla="*/ f77 f37 1"/>
              <a:gd name="f93" fmla="*/ f78 f36 1"/>
              <a:gd name="f94" fmla="*/ f79 f37 1"/>
              <a:gd name="f95" fmla="*/ f80 f36 1"/>
              <a:gd name="f96" fmla="*/ f81 f37 1"/>
              <a:gd name="f97" fmla="*/ f82 f36 1"/>
              <a:gd name="f98" fmla="*/ f83 f36 1"/>
              <a:gd name="f99" fmla="*/ f84 f37 1"/>
            </a:gdLst>
            <a:ahLst/>
            <a:cxnLst>
              <a:cxn ang="3cd4">
                <a:pos x="hc" y="t"/>
              </a:cxn>
              <a:cxn ang="0">
                <a:pos x="r" y="vc"/>
              </a:cxn>
              <a:cxn ang="cd4">
                <a:pos x="hc" y="b"/>
              </a:cxn>
              <a:cxn ang="cd2">
                <a:pos x="l" y="vc"/>
              </a:cxn>
              <a:cxn ang="f58">
                <a:pos x="f89" y="f90"/>
              </a:cxn>
              <a:cxn ang="f58">
                <a:pos x="f91" y="f92"/>
              </a:cxn>
              <a:cxn ang="f58">
                <a:pos x="f93" y="f94"/>
              </a:cxn>
              <a:cxn ang="f58">
                <a:pos x="f95" y="f96"/>
              </a:cxn>
              <a:cxn ang="f58">
                <a:pos x="f97" y="f92"/>
              </a:cxn>
              <a:cxn ang="f58">
                <a:pos x="f98" y="f99"/>
              </a:cxn>
              <a:cxn ang="f58">
                <a:pos x="f89" y="f90"/>
              </a:cxn>
            </a:cxnLst>
            <a:rect l="f85" t="f88" r="f86" b="f87"/>
            <a:pathLst>
              <a:path w="284" h="1560">
                <a:moveTo>
                  <a:pt x="f6" y="f8"/>
                </a:moveTo>
                <a:cubicBezTo>
                  <a:pt x="f9" y="f10"/>
                  <a:pt x="f11" y="f12"/>
                  <a:pt x="f11" y="f13"/>
                </a:cubicBezTo>
                <a:cubicBezTo>
                  <a:pt x="f11" y="f14"/>
                  <a:pt x="f15" y="f16"/>
                  <a:pt x="f17" y="f18"/>
                </a:cubicBezTo>
                <a:cubicBezTo>
                  <a:pt x="f19" y="f20"/>
                  <a:pt x="f21" y="f22"/>
                  <a:pt x="f23" y="f5"/>
                </a:cubicBezTo>
                <a:cubicBezTo>
                  <a:pt x="f24" y="f25"/>
                  <a:pt x="f5" y="f26"/>
                  <a:pt x="f5" y="f13"/>
                </a:cubicBezTo>
                <a:cubicBezTo>
                  <a:pt x="f5" y="f27"/>
                  <a:pt x="f28" y="f29"/>
                  <a:pt x="f30" y="f7"/>
                </a:cubicBezTo>
                <a:cubicBezTo>
                  <a:pt x="f31" y="f32"/>
                  <a:pt x="f33" y="f34"/>
                  <a:pt x="f6" y="f8"/>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4" name="Freeform 25">
            <a:extLst>
              <a:ext uri="{FF2B5EF4-FFF2-40B4-BE49-F238E27FC236}">
                <a16:creationId xmlns:a16="http://schemas.microsoft.com/office/drawing/2014/main" id="{E147D9B8-7AB5-4D28-8F1A-4D7BC97C1C73}"/>
              </a:ext>
            </a:extLst>
          </p:cNvPr>
          <p:cNvSpPr/>
          <p:nvPr/>
        </p:nvSpPr>
        <p:spPr>
          <a:xfrm>
            <a:off x="378653" y="1180975"/>
            <a:ext cx="1731727" cy="1324042"/>
          </a:xfrm>
          <a:custGeom>
            <a:avLst/>
            <a:gdLst>
              <a:gd name="f0" fmla="val 10800000"/>
              <a:gd name="f1" fmla="val 5400000"/>
              <a:gd name="f2" fmla="val 180"/>
              <a:gd name="f3" fmla="val w"/>
              <a:gd name="f4" fmla="val h"/>
              <a:gd name="f5" fmla="val 0"/>
              <a:gd name="f6" fmla="val 1367"/>
              <a:gd name="f7" fmla="val 1113"/>
              <a:gd name="f8" fmla="val 1328"/>
              <a:gd name="f9" fmla="val 970"/>
              <a:gd name="f10" fmla="val 83"/>
              <a:gd name="f11" fmla="val 643"/>
              <a:gd name="f12" fmla="val 264"/>
              <a:gd name="f13" fmla="val 377"/>
              <a:gd name="f14" fmla="val 530"/>
              <a:gd name="f15" fmla="val 221"/>
              <a:gd name="f16" fmla="val 686"/>
              <a:gd name="f17" fmla="val 95"/>
              <a:gd name="f18" fmla="val 862"/>
              <a:gd name="f19" fmla="val 1054"/>
              <a:gd name="f20" fmla="val 33"/>
              <a:gd name="f21" fmla="val 1074"/>
              <a:gd name="f22" fmla="val 66"/>
              <a:gd name="f23" fmla="val 1094"/>
              <a:gd name="f24" fmla="val 100"/>
              <a:gd name="f25" fmla="val 346"/>
              <a:gd name="f26" fmla="val 611"/>
              <a:gd name="f27" fmla="val 810"/>
              <a:gd name="f28" fmla="val 236"/>
              <a:gd name="f29" fmla="val 109"/>
              <a:gd name="f30" fmla="val 1354"/>
              <a:gd name="f31" fmla="val 73"/>
              <a:gd name="f32" fmla="val 1341"/>
              <a:gd name="f33" fmla="val 36"/>
              <a:gd name="f34" fmla="+- 0 0 -90"/>
              <a:gd name="f35" fmla="*/ f3 1 1367"/>
              <a:gd name="f36" fmla="*/ f4 1 1113"/>
              <a:gd name="f37" fmla="val f5"/>
              <a:gd name="f38" fmla="val f6"/>
              <a:gd name="f39" fmla="val f7"/>
              <a:gd name="f40" fmla="*/ f34 f0 1"/>
              <a:gd name="f41" fmla="+- f39 0 f37"/>
              <a:gd name="f42" fmla="+- f38 0 f37"/>
              <a:gd name="f43" fmla="*/ f40 1 f2"/>
              <a:gd name="f44" fmla="*/ f42 1 1367"/>
              <a:gd name="f45" fmla="*/ f41 1 1113"/>
              <a:gd name="f46" fmla="*/ 1328 f42 1"/>
              <a:gd name="f47" fmla="*/ 0 f41 1"/>
              <a:gd name="f48" fmla="*/ 377 f42 1"/>
              <a:gd name="f49" fmla="*/ 530 f41 1"/>
              <a:gd name="f50" fmla="*/ 0 f42 1"/>
              <a:gd name="f51" fmla="*/ 1054 f41 1"/>
              <a:gd name="f52" fmla="*/ 100 f42 1"/>
              <a:gd name="f53" fmla="*/ 1113 f41 1"/>
              <a:gd name="f54" fmla="*/ 1367 f42 1"/>
              <a:gd name="f55" fmla="*/ 109 f41 1"/>
              <a:gd name="f56" fmla="+- f43 0 f1"/>
              <a:gd name="f57" fmla="*/ f46 1 1367"/>
              <a:gd name="f58" fmla="*/ f47 1 1113"/>
              <a:gd name="f59" fmla="*/ f48 1 1367"/>
              <a:gd name="f60" fmla="*/ f49 1 1113"/>
              <a:gd name="f61" fmla="*/ f50 1 1367"/>
              <a:gd name="f62" fmla="*/ f51 1 1113"/>
              <a:gd name="f63" fmla="*/ f52 1 1367"/>
              <a:gd name="f64" fmla="*/ f53 1 1113"/>
              <a:gd name="f65" fmla="*/ f54 1 1367"/>
              <a:gd name="f66" fmla="*/ f55 1 1113"/>
              <a:gd name="f67" fmla="*/ 0 1 f44"/>
              <a:gd name="f68" fmla="*/ f38 1 f44"/>
              <a:gd name="f69" fmla="*/ 0 1 f45"/>
              <a:gd name="f70" fmla="*/ f39 1 f45"/>
              <a:gd name="f71" fmla="*/ f57 1 f44"/>
              <a:gd name="f72" fmla="*/ f58 1 f45"/>
              <a:gd name="f73" fmla="*/ f59 1 f44"/>
              <a:gd name="f74" fmla="*/ f60 1 f45"/>
              <a:gd name="f75" fmla="*/ f61 1 f44"/>
              <a:gd name="f76" fmla="*/ f62 1 f45"/>
              <a:gd name="f77" fmla="*/ f63 1 f44"/>
              <a:gd name="f78" fmla="*/ f64 1 f45"/>
              <a:gd name="f79" fmla="*/ f65 1 f44"/>
              <a:gd name="f80" fmla="*/ f66 1 f45"/>
              <a:gd name="f81" fmla="*/ f67 f35 1"/>
              <a:gd name="f82" fmla="*/ f68 f35 1"/>
              <a:gd name="f83" fmla="*/ f70 f36 1"/>
              <a:gd name="f84" fmla="*/ f69 f36 1"/>
              <a:gd name="f85" fmla="*/ f71 f35 1"/>
              <a:gd name="f86" fmla="*/ f72 f36 1"/>
              <a:gd name="f87" fmla="*/ f73 f35 1"/>
              <a:gd name="f88" fmla="*/ f74 f36 1"/>
              <a:gd name="f89" fmla="*/ f75 f35 1"/>
              <a:gd name="f90" fmla="*/ f76 f36 1"/>
              <a:gd name="f91" fmla="*/ f77 f35 1"/>
              <a:gd name="f92" fmla="*/ f78 f36 1"/>
              <a:gd name="f93" fmla="*/ f79 f35 1"/>
              <a:gd name="f94" fmla="*/ f80 f36 1"/>
            </a:gdLst>
            <a:ahLst/>
            <a:cxnLst>
              <a:cxn ang="3cd4">
                <a:pos x="hc" y="t"/>
              </a:cxn>
              <a:cxn ang="0">
                <a:pos x="r" y="vc"/>
              </a:cxn>
              <a:cxn ang="cd4">
                <a:pos x="hc" y="b"/>
              </a:cxn>
              <a:cxn ang="cd2">
                <a:pos x="l" y="vc"/>
              </a:cxn>
              <a:cxn ang="f56">
                <a:pos x="f85" y="f86"/>
              </a:cxn>
              <a:cxn ang="f56">
                <a:pos x="f87" y="f88"/>
              </a:cxn>
              <a:cxn ang="f56">
                <a:pos x="f89" y="f90"/>
              </a:cxn>
              <a:cxn ang="f56">
                <a:pos x="f91" y="f92"/>
              </a:cxn>
              <a:cxn ang="f56">
                <a:pos x="f93" y="f94"/>
              </a:cxn>
              <a:cxn ang="f56">
                <a:pos x="f85" y="f86"/>
              </a:cxn>
            </a:cxnLst>
            <a:rect l="f81" t="f84" r="f82" b="f83"/>
            <a:pathLst>
              <a:path w="1367" h="1113">
                <a:moveTo>
                  <a:pt x="f8" y="f5"/>
                </a:moveTo>
                <a:cubicBezTo>
                  <a:pt x="f9" y="f10"/>
                  <a:pt x="f11" y="f12"/>
                  <a:pt x="f13" y="f14"/>
                </a:cubicBezTo>
                <a:cubicBezTo>
                  <a:pt x="f15" y="f16"/>
                  <a:pt x="f17" y="f18"/>
                  <a:pt x="f5" y="f19"/>
                </a:cubicBezTo>
                <a:cubicBezTo>
                  <a:pt x="f20" y="f21"/>
                  <a:pt x="f22" y="f23"/>
                  <a:pt x="f24" y="f7"/>
                </a:cubicBezTo>
                <a:cubicBezTo>
                  <a:pt x="f25" y="f26"/>
                  <a:pt x="f27" y="f28"/>
                  <a:pt x="f6" y="f29"/>
                </a:cubicBezTo>
                <a:cubicBezTo>
                  <a:pt x="f30" y="f31"/>
                  <a:pt x="f32" y="f33"/>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5" name="Freeform 26">
            <a:extLst>
              <a:ext uri="{FF2B5EF4-FFF2-40B4-BE49-F238E27FC236}">
                <a16:creationId xmlns:a16="http://schemas.microsoft.com/office/drawing/2014/main" id="{6D42B4BE-895B-432A-A0C0-7CBEFB10BBBF}"/>
              </a:ext>
            </a:extLst>
          </p:cNvPr>
          <p:cNvSpPr/>
          <p:nvPr/>
        </p:nvSpPr>
        <p:spPr>
          <a:xfrm>
            <a:off x="2223327" y="1115888"/>
            <a:ext cx="2608042" cy="1324042"/>
          </a:xfrm>
          <a:custGeom>
            <a:avLst/>
            <a:gdLst>
              <a:gd name="f0" fmla="val 10800000"/>
              <a:gd name="f1" fmla="val 5400000"/>
              <a:gd name="f2" fmla="val 180"/>
              <a:gd name="f3" fmla="val w"/>
              <a:gd name="f4" fmla="val h"/>
              <a:gd name="f5" fmla="val 0"/>
              <a:gd name="f6" fmla="val 2058"/>
              <a:gd name="f7" fmla="val 1114"/>
              <a:gd name="f8" fmla="val 1713"/>
              <a:gd name="f9" fmla="val 582"/>
              <a:gd name="f10" fmla="val 1338"/>
              <a:gd name="f11" fmla="val 207"/>
              <a:gd name="f12" fmla="val 839"/>
              <a:gd name="f13" fmla="val 308"/>
              <a:gd name="f14" fmla="val 204"/>
              <a:gd name="f15" fmla="val 101"/>
              <a:gd name="f16" fmla="val 8"/>
              <a:gd name="f17" fmla="val 24"/>
              <a:gd name="f18" fmla="val 14"/>
              <a:gd name="f19" fmla="val 61"/>
              <a:gd name="f20" fmla="val 27"/>
              <a:gd name="f21" fmla="val 97"/>
              <a:gd name="f22" fmla="val 40"/>
              <a:gd name="f23" fmla="val 134"/>
              <a:gd name="f24" fmla="val 128"/>
              <a:gd name="f25" fmla="val 121"/>
              <a:gd name="f26" fmla="val 217"/>
              <a:gd name="f27" fmla="val 115"/>
              <a:gd name="f28" fmla="val 1025"/>
              <a:gd name="f29" fmla="val 1649"/>
              <a:gd name="f30" fmla="val 520"/>
              <a:gd name="f31" fmla="val 1964"/>
              <a:gd name="f32" fmla="val 1996"/>
              <a:gd name="f33" fmla="val 1092"/>
              <a:gd name="f34" fmla="val 2027"/>
              <a:gd name="f35" fmla="val 1069"/>
              <a:gd name="f36" fmla="val 1045"/>
              <a:gd name="f37" fmla="val 1968"/>
              <a:gd name="f38" fmla="val 877"/>
              <a:gd name="f39" fmla="val 1852"/>
              <a:gd name="f40" fmla="val 721"/>
              <a:gd name="f41" fmla="+- 0 0 -90"/>
              <a:gd name="f42" fmla="*/ f3 1 2058"/>
              <a:gd name="f43" fmla="*/ f4 1 1114"/>
              <a:gd name="f44" fmla="val f5"/>
              <a:gd name="f45" fmla="val f6"/>
              <a:gd name="f46" fmla="val f7"/>
              <a:gd name="f47" fmla="*/ f41 f0 1"/>
              <a:gd name="f48" fmla="+- f46 0 f44"/>
              <a:gd name="f49" fmla="+- f45 0 f44"/>
              <a:gd name="f50" fmla="*/ f47 1 f2"/>
              <a:gd name="f51" fmla="*/ f49 1 2058"/>
              <a:gd name="f52" fmla="*/ f48 1 1114"/>
              <a:gd name="f53" fmla="*/ 1713 f49 1"/>
              <a:gd name="f54" fmla="*/ 582 f48 1"/>
              <a:gd name="f55" fmla="*/ 308 f49 1"/>
              <a:gd name="f56" fmla="*/ 0 f48 1"/>
              <a:gd name="f57" fmla="*/ 0 f49 1"/>
              <a:gd name="f58" fmla="*/ 24 f48 1"/>
              <a:gd name="f59" fmla="*/ 40 f49 1"/>
              <a:gd name="f60" fmla="*/ 134 f48 1"/>
              <a:gd name="f61" fmla="*/ 115 f48 1"/>
              <a:gd name="f62" fmla="*/ 1964 f49 1"/>
              <a:gd name="f63" fmla="*/ 1114 f48 1"/>
              <a:gd name="f64" fmla="*/ 2058 f49 1"/>
              <a:gd name="f65" fmla="*/ 1045 f48 1"/>
              <a:gd name="f66" fmla="+- f50 0 f1"/>
              <a:gd name="f67" fmla="*/ f53 1 2058"/>
              <a:gd name="f68" fmla="*/ f54 1 1114"/>
              <a:gd name="f69" fmla="*/ f55 1 2058"/>
              <a:gd name="f70" fmla="*/ f56 1 1114"/>
              <a:gd name="f71" fmla="*/ f57 1 2058"/>
              <a:gd name="f72" fmla="*/ f58 1 1114"/>
              <a:gd name="f73" fmla="*/ f59 1 2058"/>
              <a:gd name="f74" fmla="*/ f60 1 1114"/>
              <a:gd name="f75" fmla="*/ f61 1 1114"/>
              <a:gd name="f76" fmla="*/ f62 1 2058"/>
              <a:gd name="f77" fmla="*/ f63 1 1114"/>
              <a:gd name="f78" fmla="*/ f64 1 2058"/>
              <a:gd name="f79" fmla="*/ f65 1 1114"/>
              <a:gd name="f80" fmla="*/ 0 1 f51"/>
              <a:gd name="f81" fmla="*/ f45 1 f51"/>
              <a:gd name="f82" fmla="*/ 0 1 f52"/>
              <a:gd name="f83" fmla="*/ f46 1 f52"/>
              <a:gd name="f84" fmla="*/ f67 1 f51"/>
              <a:gd name="f85" fmla="*/ f68 1 f52"/>
              <a:gd name="f86" fmla="*/ f69 1 f51"/>
              <a:gd name="f87" fmla="*/ f70 1 f52"/>
              <a:gd name="f88" fmla="*/ f71 1 f51"/>
              <a:gd name="f89" fmla="*/ f72 1 f52"/>
              <a:gd name="f90" fmla="*/ f73 1 f51"/>
              <a:gd name="f91" fmla="*/ f74 1 f52"/>
              <a:gd name="f92" fmla="*/ f75 1 f52"/>
              <a:gd name="f93" fmla="*/ f76 1 f51"/>
              <a:gd name="f94" fmla="*/ f77 1 f52"/>
              <a:gd name="f95" fmla="*/ f78 1 f51"/>
              <a:gd name="f96" fmla="*/ f79 1 f52"/>
              <a:gd name="f97" fmla="*/ f80 f42 1"/>
              <a:gd name="f98" fmla="*/ f81 f42 1"/>
              <a:gd name="f99" fmla="*/ f83 f43 1"/>
              <a:gd name="f100" fmla="*/ f82 f43 1"/>
              <a:gd name="f101" fmla="*/ f84 f42 1"/>
              <a:gd name="f102" fmla="*/ f85 f43 1"/>
              <a:gd name="f103" fmla="*/ f86 f42 1"/>
              <a:gd name="f104" fmla="*/ f87 f43 1"/>
              <a:gd name="f105" fmla="*/ f88 f42 1"/>
              <a:gd name="f106" fmla="*/ f89 f43 1"/>
              <a:gd name="f107" fmla="*/ f90 f42 1"/>
              <a:gd name="f108" fmla="*/ f91 f43 1"/>
              <a:gd name="f109" fmla="*/ f92 f43 1"/>
              <a:gd name="f110" fmla="*/ f93 f42 1"/>
              <a:gd name="f111" fmla="*/ f94 f43 1"/>
              <a:gd name="f112" fmla="*/ f95 f42 1"/>
              <a:gd name="f113" fmla="*/ f96 f43 1"/>
            </a:gdLst>
            <a:ahLst/>
            <a:cxnLst>
              <a:cxn ang="3cd4">
                <a:pos x="hc" y="t"/>
              </a:cxn>
              <a:cxn ang="0">
                <a:pos x="r" y="vc"/>
              </a:cxn>
              <a:cxn ang="cd4">
                <a:pos x="hc" y="b"/>
              </a:cxn>
              <a:cxn ang="cd2">
                <a:pos x="l" y="vc"/>
              </a:cxn>
              <a:cxn ang="f66">
                <a:pos x="f101" y="f102"/>
              </a:cxn>
              <a:cxn ang="f66">
                <a:pos x="f103" y="f104"/>
              </a:cxn>
              <a:cxn ang="f66">
                <a:pos x="f105" y="f106"/>
              </a:cxn>
              <a:cxn ang="f66">
                <a:pos x="f107" y="f108"/>
              </a:cxn>
              <a:cxn ang="f66">
                <a:pos x="f103" y="f109"/>
              </a:cxn>
              <a:cxn ang="f66">
                <a:pos x="f110" y="f111"/>
              </a:cxn>
              <a:cxn ang="f66">
                <a:pos x="f112" y="f113"/>
              </a:cxn>
              <a:cxn ang="f66">
                <a:pos x="f101" y="f102"/>
              </a:cxn>
            </a:cxnLst>
            <a:rect l="f97" t="f100" r="f98" b="f99"/>
            <a:pathLst>
              <a:path w="2058" h="1114">
                <a:moveTo>
                  <a:pt x="f8" y="f9"/>
                </a:moveTo>
                <a:cubicBezTo>
                  <a:pt x="f10" y="f11"/>
                  <a:pt x="f12" y="f5"/>
                  <a:pt x="f13" y="f5"/>
                </a:cubicBezTo>
                <a:cubicBezTo>
                  <a:pt x="f14" y="f5"/>
                  <a:pt x="f15" y="f16"/>
                  <a:pt x="f5" y="f17"/>
                </a:cubicBezTo>
                <a:cubicBezTo>
                  <a:pt x="f18" y="f19"/>
                  <a:pt x="f20" y="f21"/>
                  <a:pt x="f22" y="f23"/>
                </a:cubicBezTo>
                <a:cubicBezTo>
                  <a:pt x="f24" y="f25"/>
                  <a:pt x="f26" y="f27"/>
                  <a:pt x="f13" y="f27"/>
                </a:cubicBezTo>
                <a:cubicBezTo>
                  <a:pt x="f28" y="f27"/>
                  <a:pt x="f29" y="f30"/>
                  <a:pt x="f31" y="f7"/>
                </a:cubicBezTo>
                <a:cubicBezTo>
                  <a:pt x="f32" y="f33"/>
                  <a:pt x="f34" y="f35"/>
                  <a:pt x="f6" y="f36"/>
                </a:cubicBezTo>
                <a:cubicBezTo>
                  <a:pt x="f37" y="f38"/>
                  <a:pt x="f39" y="f40"/>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6" name="Freeform 27">
            <a:extLst>
              <a:ext uri="{FF2B5EF4-FFF2-40B4-BE49-F238E27FC236}">
                <a16:creationId xmlns:a16="http://schemas.microsoft.com/office/drawing/2014/main" id="{20A57D4E-D85D-49F1-B996-4FED280BDF29}"/>
              </a:ext>
            </a:extLst>
          </p:cNvPr>
          <p:cNvSpPr/>
          <p:nvPr/>
        </p:nvSpPr>
        <p:spPr>
          <a:xfrm>
            <a:off x="121478" y="1530230"/>
            <a:ext cx="1209156" cy="3788139"/>
          </a:xfrm>
          <a:custGeom>
            <a:avLst/>
            <a:gdLst>
              <a:gd name="f0" fmla="val 10800000"/>
              <a:gd name="f1" fmla="val 5400000"/>
              <a:gd name="f2" fmla="val 180"/>
              <a:gd name="f3" fmla="val w"/>
              <a:gd name="f4" fmla="val h"/>
              <a:gd name="f5" fmla="val 0"/>
              <a:gd name="f6" fmla="val 954"/>
              <a:gd name="f7" fmla="val 3186"/>
              <a:gd name="f8" fmla="val 114"/>
              <a:gd name="f9" fmla="val 1656"/>
              <a:gd name="f10" fmla="val 1005"/>
              <a:gd name="f11" fmla="val 448"/>
              <a:gd name="f12" fmla="val 431"/>
              <a:gd name="f13" fmla="val 95"/>
              <a:gd name="f14" fmla="val 932"/>
              <a:gd name="f15" fmla="val 64"/>
              <a:gd name="f16" fmla="val 910"/>
              <a:gd name="f17" fmla="val 32"/>
              <a:gd name="f18" fmla="val 889"/>
              <a:gd name="f19" fmla="val 780"/>
              <a:gd name="f20" fmla="val 72"/>
              <a:gd name="f21" fmla="val 677"/>
              <a:gd name="f22" fmla="val 156"/>
              <a:gd name="f23" fmla="val 582"/>
              <a:gd name="f24" fmla="val 251"/>
              <a:gd name="f25" fmla="val 206"/>
              <a:gd name="f26" fmla="val 627"/>
              <a:gd name="f27" fmla="val 1126"/>
              <a:gd name="f28" fmla="val 2187"/>
              <a:gd name="f29" fmla="val 2686"/>
              <a:gd name="f30" fmla="val 3062"/>
              <a:gd name="f31" fmla="val 625"/>
              <a:gd name="f32" fmla="val 3105"/>
              <a:gd name="f33" fmla="val 671"/>
              <a:gd name="f34" fmla="val 3147"/>
              <a:gd name="f35" fmla="val 718"/>
              <a:gd name="f36" fmla="val 3033"/>
              <a:gd name="f37" fmla="val 347"/>
              <a:gd name="f38" fmla="val 2690"/>
              <a:gd name="f39" fmla="val 2200"/>
              <a:gd name="f40" fmla="+- 0 0 -90"/>
              <a:gd name="f41" fmla="*/ f3 1 954"/>
              <a:gd name="f42" fmla="*/ f4 1 3186"/>
              <a:gd name="f43" fmla="val f5"/>
              <a:gd name="f44" fmla="val f6"/>
              <a:gd name="f45" fmla="val f7"/>
              <a:gd name="f46" fmla="*/ f40 f0 1"/>
              <a:gd name="f47" fmla="+- f45 0 f43"/>
              <a:gd name="f48" fmla="+- f44 0 f43"/>
              <a:gd name="f49" fmla="*/ f46 1 f2"/>
              <a:gd name="f50" fmla="*/ f48 1 954"/>
              <a:gd name="f51" fmla="*/ f47 1 3186"/>
              <a:gd name="f52" fmla="*/ 114 f48 1"/>
              <a:gd name="f53" fmla="*/ 1656 f47 1"/>
              <a:gd name="f54" fmla="*/ 954 f48 1"/>
              <a:gd name="f55" fmla="*/ 95 f47 1"/>
              <a:gd name="f56" fmla="*/ 889 f48 1"/>
              <a:gd name="f57" fmla="*/ 0 f47 1"/>
              <a:gd name="f58" fmla="*/ 582 f48 1"/>
              <a:gd name="f59" fmla="*/ 251 f47 1"/>
              <a:gd name="f60" fmla="*/ 0 f48 1"/>
              <a:gd name="f61" fmla="*/ 3062 f47 1"/>
              <a:gd name="f62" fmla="*/ 718 f48 1"/>
              <a:gd name="f63" fmla="*/ 3186 f47 1"/>
              <a:gd name="f64" fmla="*/ 3033 f47 1"/>
              <a:gd name="f65" fmla="+- f49 0 f1"/>
              <a:gd name="f66" fmla="*/ f52 1 954"/>
              <a:gd name="f67" fmla="*/ f53 1 3186"/>
              <a:gd name="f68" fmla="*/ f54 1 954"/>
              <a:gd name="f69" fmla="*/ f55 1 3186"/>
              <a:gd name="f70" fmla="*/ f56 1 954"/>
              <a:gd name="f71" fmla="*/ f57 1 3186"/>
              <a:gd name="f72" fmla="*/ f58 1 954"/>
              <a:gd name="f73" fmla="*/ f59 1 3186"/>
              <a:gd name="f74" fmla="*/ f60 1 954"/>
              <a:gd name="f75" fmla="*/ f61 1 3186"/>
              <a:gd name="f76" fmla="*/ f62 1 954"/>
              <a:gd name="f77" fmla="*/ f63 1 3186"/>
              <a:gd name="f78" fmla="*/ f64 1 3186"/>
              <a:gd name="f79" fmla="*/ 0 1 f50"/>
              <a:gd name="f80" fmla="*/ f44 1 f50"/>
              <a:gd name="f81" fmla="*/ 0 1 f51"/>
              <a:gd name="f82" fmla="*/ f45 1 f51"/>
              <a:gd name="f83" fmla="*/ f66 1 f50"/>
              <a:gd name="f84" fmla="*/ f67 1 f51"/>
              <a:gd name="f85" fmla="*/ f68 1 f50"/>
              <a:gd name="f86" fmla="*/ f69 1 f51"/>
              <a:gd name="f87" fmla="*/ f70 1 f50"/>
              <a:gd name="f88" fmla="*/ f71 1 f51"/>
              <a:gd name="f89" fmla="*/ f72 1 f50"/>
              <a:gd name="f90" fmla="*/ f73 1 f51"/>
              <a:gd name="f91" fmla="*/ f74 1 f50"/>
              <a:gd name="f92" fmla="*/ f75 1 f51"/>
              <a:gd name="f93" fmla="*/ f76 1 f50"/>
              <a:gd name="f94" fmla="*/ f77 1 f51"/>
              <a:gd name="f95" fmla="*/ f78 1 f51"/>
              <a:gd name="f96" fmla="*/ f79 f41 1"/>
              <a:gd name="f97" fmla="*/ f80 f41 1"/>
              <a:gd name="f98" fmla="*/ f82 f42 1"/>
              <a:gd name="f99" fmla="*/ f81 f42 1"/>
              <a:gd name="f100" fmla="*/ f83 f41 1"/>
              <a:gd name="f101" fmla="*/ f84 f42 1"/>
              <a:gd name="f102" fmla="*/ f85 f41 1"/>
              <a:gd name="f103" fmla="*/ f86 f42 1"/>
              <a:gd name="f104" fmla="*/ f87 f41 1"/>
              <a:gd name="f105" fmla="*/ f88 f42 1"/>
              <a:gd name="f106" fmla="*/ f89 f41 1"/>
              <a:gd name="f107" fmla="*/ f90 f42 1"/>
              <a:gd name="f108" fmla="*/ f91 f41 1"/>
              <a:gd name="f109" fmla="*/ f92 f42 1"/>
              <a:gd name="f110" fmla="*/ f93 f41 1"/>
              <a:gd name="f111" fmla="*/ f94 f42 1"/>
              <a:gd name="f112" fmla="*/ f95 f42 1"/>
            </a:gdLst>
            <a:ahLst/>
            <a:cxnLst>
              <a:cxn ang="3cd4">
                <a:pos x="hc" y="t"/>
              </a:cxn>
              <a:cxn ang="0">
                <a:pos x="r" y="vc"/>
              </a:cxn>
              <a:cxn ang="cd4">
                <a:pos x="hc" y="b"/>
              </a:cxn>
              <a:cxn ang="cd2">
                <a:pos x="l" y="vc"/>
              </a:cxn>
              <a:cxn ang="f65">
                <a:pos x="f100" y="f101"/>
              </a:cxn>
              <a:cxn ang="f65">
                <a:pos x="f102" y="f103"/>
              </a:cxn>
              <a:cxn ang="f65">
                <a:pos x="f104" y="f105"/>
              </a:cxn>
              <a:cxn ang="f65">
                <a:pos x="f106" y="f107"/>
              </a:cxn>
              <a:cxn ang="f65">
                <a:pos x="f108" y="f101"/>
              </a:cxn>
              <a:cxn ang="f65">
                <a:pos x="f106" y="f109"/>
              </a:cxn>
              <a:cxn ang="f65">
                <a:pos x="f110" y="f111"/>
              </a:cxn>
              <a:cxn ang="f65">
                <a:pos x="f110" y="f112"/>
              </a:cxn>
              <a:cxn ang="f65">
                <a:pos x="f100" y="f101"/>
              </a:cxn>
            </a:cxnLst>
            <a:rect l="f96" t="f99" r="f97" b="f98"/>
            <a:pathLst>
              <a:path w="954" h="3186">
                <a:moveTo>
                  <a:pt x="f8" y="f9"/>
                </a:moveTo>
                <a:cubicBezTo>
                  <a:pt x="f8" y="f10"/>
                  <a:pt x="f11" y="f12"/>
                  <a:pt x="f6" y="f13"/>
                </a:cubicBezTo>
                <a:cubicBezTo>
                  <a:pt x="f14" y="f15"/>
                  <a:pt x="f16" y="f17"/>
                  <a:pt x="f18" y="f5"/>
                </a:cubicBezTo>
                <a:cubicBezTo>
                  <a:pt x="f19" y="f20"/>
                  <a:pt x="f21" y="f22"/>
                  <a:pt x="f23" y="f24"/>
                </a:cubicBezTo>
                <a:cubicBezTo>
                  <a:pt x="f25" y="f26"/>
                  <a:pt x="f5" y="f27"/>
                  <a:pt x="f5" y="f9"/>
                </a:cubicBezTo>
                <a:cubicBezTo>
                  <a:pt x="f5" y="f28"/>
                  <a:pt x="f25" y="f29"/>
                  <a:pt x="f23" y="f30"/>
                </a:cubicBezTo>
                <a:cubicBezTo>
                  <a:pt x="f31" y="f32"/>
                  <a:pt x="f33" y="f34"/>
                  <a:pt x="f35" y="f7"/>
                </a:cubicBezTo>
                <a:cubicBezTo>
                  <a:pt x="f35" y="f36"/>
                  <a:pt x="f35" y="f36"/>
                  <a:pt x="f35" y="f36"/>
                </a:cubicBezTo>
                <a:cubicBezTo>
                  <a:pt x="f37" y="f38"/>
                  <a:pt x="f8" y="f39"/>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7" name="Freeform 28">
            <a:extLst>
              <a:ext uri="{FF2B5EF4-FFF2-40B4-BE49-F238E27FC236}">
                <a16:creationId xmlns:a16="http://schemas.microsoft.com/office/drawing/2014/main" id="{578F83EA-A2F9-4E09-8BD1-6501039E818A}"/>
              </a:ext>
            </a:extLst>
          </p:cNvPr>
          <p:cNvSpPr/>
          <p:nvPr/>
        </p:nvSpPr>
        <p:spPr>
          <a:xfrm>
            <a:off x="216731" y="3116138"/>
            <a:ext cx="1271866" cy="2462598"/>
          </a:xfrm>
          <a:custGeom>
            <a:avLst/>
            <a:gdLst>
              <a:gd name="f0" fmla="val 10800000"/>
              <a:gd name="f1" fmla="val 5400000"/>
              <a:gd name="f2" fmla="val 180"/>
              <a:gd name="f3" fmla="val w"/>
              <a:gd name="f4" fmla="val h"/>
              <a:gd name="f5" fmla="val 0"/>
              <a:gd name="f6" fmla="val 1004"/>
              <a:gd name="f7" fmla="val 2072"/>
              <a:gd name="f8" fmla="val 50"/>
              <a:gd name="f9" fmla="val 389"/>
              <a:gd name="f10" fmla="val 262"/>
              <a:gd name="f11" fmla="val 63"/>
              <a:gd name="f12" fmla="val 138"/>
              <a:gd name="f13" fmla="val 87"/>
              <a:gd name="f14" fmla="val 17"/>
              <a:gd name="f15" fmla="val 71"/>
              <a:gd name="f16" fmla="val 12"/>
              <a:gd name="f17" fmla="val 55"/>
              <a:gd name="f18" fmla="val 6"/>
              <a:gd name="f19" fmla="val 39"/>
              <a:gd name="f20" fmla="val 13"/>
              <a:gd name="f21" fmla="val 127"/>
              <a:gd name="f22" fmla="val 257"/>
              <a:gd name="f23" fmla="val 900"/>
              <a:gd name="f24" fmla="val 199"/>
              <a:gd name="f25" fmla="val 1380"/>
              <a:gd name="f26" fmla="val 560"/>
              <a:gd name="f27" fmla="val 1741"/>
              <a:gd name="f28" fmla="val 693"/>
              <a:gd name="f29" fmla="val 1874"/>
              <a:gd name="f30" fmla="val 842"/>
              <a:gd name="f31" fmla="val 1985"/>
              <a:gd name="f32" fmla="val 2014"/>
              <a:gd name="f33" fmla="val 435"/>
              <a:gd name="f34" fmla="val 1695"/>
              <a:gd name="f35" fmla="val 1087"/>
              <a:gd name="f36" fmla="+- 0 0 -90"/>
              <a:gd name="f37" fmla="*/ f3 1 1004"/>
              <a:gd name="f38" fmla="*/ f4 1 2072"/>
              <a:gd name="f39" fmla="val f5"/>
              <a:gd name="f40" fmla="val f6"/>
              <a:gd name="f41" fmla="val f7"/>
              <a:gd name="f42" fmla="*/ f36 f0 1"/>
              <a:gd name="f43" fmla="+- f41 0 f39"/>
              <a:gd name="f44" fmla="+- f40 0 f39"/>
              <a:gd name="f45" fmla="*/ f42 1 f2"/>
              <a:gd name="f46" fmla="*/ f44 1 1004"/>
              <a:gd name="f47" fmla="*/ f43 1 2072"/>
              <a:gd name="f48" fmla="*/ 50 f44 1"/>
              <a:gd name="f49" fmla="*/ 389 f43 1"/>
              <a:gd name="f50" fmla="*/ 87 f44 1"/>
              <a:gd name="f51" fmla="*/ 17 f43 1"/>
              <a:gd name="f52" fmla="*/ 39 f44 1"/>
              <a:gd name="f53" fmla="*/ 0 f43 1"/>
              <a:gd name="f54" fmla="*/ 0 f44 1"/>
              <a:gd name="f55" fmla="*/ 560 f44 1"/>
              <a:gd name="f56" fmla="*/ 1741 f43 1"/>
              <a:gd name="f57" fmla="*/ 1004 f44 1"/>
              <a:gd name="f58" fmla="*/ 2072 f43 1"/>
              <a:gd name="f59" fmla="*/ 2014 f43 1"/>
              <a:gd name="f60" fmla="+- f45 0 f1"/>
              <a:gd name="f61" fmla="*/ f48 1 1004"/>
              <a:gd name="f62" fmla="*/ f49 1 2072"/>
              <a:gd name="f63" fmla="*/ f50 1 1004"/>
              <a:gd name="f64" fmla="*/ f51 1 2072"/>
              <a:gd name="f65" fmla="*/ f52 1 1004"/>
              <a:gd name="f66" fmla="*/ f53 1 2072"/>
              <a:gd name="f67" fmla="*/ f54 1 1004"/>
              <a:gd name="f68" fmla="*/ f55 1 1004"/>
              <a:gd name="f69" fmla="*/ f56 1 2072"/>
              <a:gd name="f70" fmla="*/ f57 1 1004"/>
              <a:gd name="f71" fmla="*/ f58 1 2072"/>
              <a:gd name="f72" fmla="*/ f59 1 2072"/>
              <a:gd name="f73" fmla="*/ 0 1 f46"/>
              <a:gd name="f74" fmla="*/ f40 1 f46"/>
              <a:gd name="f75" fmla="*/ 0 1 f47"/>
              <a:gd name="f76" fmla="*/ f41 1 f47"/>
              <a:gd name="f77" fmla="*/ f61 1 f46"/>
              <a:gd name="f78" fmla="*/ f62 1 f47"/>
              <a:gd name="f79" fmla="*/ f63 1 f46"/>
              <a:gd name="f80" fmla="*/ f64 1 f47"/>
              <a:gd name="f81" fmla="*/ f65 1 f46"/>
              <a:gd name="f82" fmla="*/ f66 1 f47"/>
              <a:gd name="f83" fmla="*/ f67 1 f46"/>
              <a:gd name="f84" fmla="*/ f68 1 f46"/>
              <a:gd name="f85" fmla="*/ f69 1 f47"/>
              <a:gd name="f86" fmla="*/ f70 1 f46"/>
              <a:gd name="f87" fmla="*/ f71 1 f47"/>
              <a:gd name="f88" fmla="*/ f72 1 f47"/>
              <a:gd name="f89" fmla="*/ f73 f37 1"/>
              <a:gd name="f90" fmla="*/ f74 f37 1"/>
              <a:gd name="f91" fmla="*/ f76 f38 1"/>
              <a:gd name="f92" fmla="*/ f75 f38 1"/>
              <a:gd name="f93" fmla="*/ f77 f37 1"/>
              <a:gd name="f94" fmla="*/ f78 f38 1"/>
              <a:gd name="f95" fmla="*/ f79 f37 1"/>
              <a:gd name="f96" fmla="*/ f80 f38 1"/>
              <a:gd name="f97" fmla="*/ f81 f37 1"/>
              <a:gd name="f98" fmla="*/ f82 f38 1"/>
              <a:gd name="f99" fmla="*/ f83 f37 1"/>
              <a:gd name="f100" fmla="*/ f84 f37 1"/>
              <a:gd name="f101" fmla="*/ f85 f38 1"/>
              <a:gd name="f102" fmla="*/ f86 f37 1"/>
              <a:gd name="f103" fmla="*/ f87 f38 1"/>
              <a:gd name="f104" fmla="*/ f88 f38 1"/>
            </a:gdLst>
            <a:ahLst/>
            <a:cxnLst>
              <a:cxn ang="3cd4">
                <a:pos x="hc" y="t"/>
              </a:cxn>
              <a:cxn ang="0">
                <a:pos x="r" y="vc"/>
              </a:cxn>
              <a:cxn ang="cd4">
                <a:pos x="hc" y="b"/>
              </a:cxn>
              <a:cxn ang="cd2">
                <a:pos x="l" y="vc"/>
              </a:cxn>
              <a:cxn ang="f60">
                <a:pos x="f93" y="f94"/>
              </a:cxn>
              <a:cxn ang="f60">
                <a:pos x="f95" y="f96"/>
              </a:cxn>
              <a:cxn ang="f60">
                <a:pos x="f97" y="f98"/>
              </a:cxn>
              <a:cxn ang="f60">
                <a:pos x="f99" y="f94"/>
              </a:cxn>
              <a:cxn ang="f60">
                <a:pos x="f100" y="f101"/>
              </a:cxn>
              <a:cxn ang="f60">
                <a:pos x="f102" y="f103"/>
              </a:cxn>
              <a:cxn ang="f60">
                <a:pos x="f102" y="f104"/>
              </a:cxn>
              <a:cxn ang="f60">
                <a:pos x="f93" y="f94"/>
              </a:cxn>
            </a:cxnLst>
            <a:rect l="f89" t="f92" r="f90" b="f91"/>
            <a:pathLst>
              <a:path w="1004" h="2072">
                <a:moveTo>
                  <a:pt x="f8" y="f9"/>
                </a:moveTo>
                <a:cubicBezTo>
                  <a:pt x="f8" y="f10"/>
                  <a:pt x="f11" y="f12"/>
                  <a:pt x="f13" y="f14"/>
                </a:cubicBezTo>
                <a:cubicBezTo>
                  <a:pt x="f15" y="f16"/>
                  <a:pt x="f17" y="f18"/>
                  <a:pt x="f19" y="f5"/>
                </a:cubicBezTo>
                <a:cubicBezTo>
                  <a:pt x="f20" y="f21"/>
                  <a:pt x="f5" y="f22"/>
                  <a:pt x="f5" y="f9"/>
                </a:cubicBezTo>
                <a:cubicBezTo>
                  <a:pt x="f5" y="f23"/>
                  <a:pt x="f24" y="f25"/>
                  <a:pt x="f26" y="f27"/>
                </a:cubicBezTo>
                <a:cubicBezTo>
                  <a:pt x="f28" y="f29"/>
                  <a:pt x="f30" y="f31"/>
                  <a:pt x="f6" y="f7"/>
                </a:cubicBezTo>
                <a:cubicBezTo>
                  <a:pt x="f6" y="f32"/>
                  <a:pt x="f6" y="f32"/>
                  <a:pt x="f6" y="f32"/>
                </a:cubicBezTo>
                <a:cubicBezTo>
                  <a:pt x="f33" y="f34"/>
                  <a:pt x="f8" y="f35"/>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8" name="Freeform 29">
            <a:extLst>
              <a:ext uri="{FF2B5EF4-FFF2-40B4-BE49-F238E27FC236}">
                <a16:creationId xmlns:a16="http://schemas.microsoft.com/office/drawing/2014/main" id="{08350230-F1C2-4394-B4AC-2FDCE5086268}"/>
              </a:ext>
            </a:extLst>
          </p:cNvPr>
          <p:cNvSpPr/>
          <p:nvPr/>
        </p:nvSpPr>
        <p:spPr>
          <a:xfrm>
            <a:off x="740599" y="1211141"/>
            <a:ext cx="3518126" cy="885203"/>
          </a:xfrm>
          <a:custGeom>
            <a:avLst/>
            <a:gdLst>
              <a:gd name="f0" fmla="val 10800000"/>
              <a:gd name="f1" fmla="val 5400000"/>
              <a:gd name="f2" fmla="val 180"/>
              <a:gd name="f3" fmla="val w"/>
              <a:gd name="f4" fmla="val h"/>
              <a:gd name="f5" fmla="val 0"/>
              <a:gd name="f6" fmla="val 2777"/>
              <a:gd name="f7" fmla="val 744"/>
              <a:gd name="f8" fmla="val 1493"/>
              <a:gd name="f9" fmla="val 982"/>
              <a:gd name="f10" fmla="val 502"/>
              <a:gd name="f11" fmla="val 199"/>
              <a:gd name="f12" fmla="val 142"/>
              <a:gd name="f13" fmla="val 560"/>
              <a:gd name="f14" fmla="val 91"/>
              <a:gd name="f15" fmla="val 611"/>
              <a:gd name="f16" fmla="val 44"/>
              <a:gd name="f17" fmla="val 663"/>
              <a:gd name="f18" fmla="val 718"/>
              <a:gd name="f19" fmla="val 15"/>
              <a:gd name="f20" fmla="val 727"/>
              <a:gd name="f21" fmla="val 30"/>
              <a:gd name="f22" fmla="val 735"/>
              <a:gd name="f23" fmla="val 45"/>
              <a:gd name="f24" fmla="val 386"/>
              <a:gd name="f25" fmla="val 321"/>
              <a:gd name="f26" fmla="val 908"/>
              <a:gd name="f27" fmla="val 50"/>
              <a:gd name="f28" fmla="val 1972"/>
              <a:gd name="f29" fmla="val 2409"/>
              <a:gd name="f30" fmla="val 232"/>
              <a:gd name="f31" fmla="val 2740"/>
              <a:gd name="f32" fmla="val 531"/>
              <a:gd name="f33" fmla="val 2752"/>
              <a:gd name="f34" fmla="val 519"/>
              <a:gd name="f35" fmla="val 2765"/>
              <a:gd name="f36" fmla="val 508"/>
              <a:gd name="f37" fmla="val 496"/>
              <a:gd name="f38" fmla="val 2425"/>
              <a:gd name="f39" fmla="val 176"/>
              <a:gd name="f40" fmla="+- 0 0 -90"/>
              <a:gd name="f41" fmla="*/ f3 1 2777"/>
              <a:gd name="f42" fmla="*/ f4 1 744"/>
              <a:gd name="f43" fmla="val f5"/>
              <a:gd name="f44" fmla="val f6"/>
              <a:gd name="f45" fmla="val f7"/>
              <a:gd name="f46" fmla="*/ f40 f0 1"/>
              <a:gd name="f47" fmla="+- f45 0 f43"/>
              <a:gd name="f48" fmla="+- f44 0 f43"/>
              <a:gd name="f49" fmla="*/ f46 1 f2"/>
              <a:gd name="f50" fmla="*/ f48 1 2777"/>
              <a:gd name="f51" fmla="*/ f47 1 744"/>
              <a:gd name="f52" fmla="*/ 1493 f48 1"/>
              <a:gd name="f53" fmla="*/ 0 f47 1"/>
              <a:gd name="f54" fmla="*/ 142 f48 1"/>
              <a:gd name="f55" fmla="*/ 560 f47 1"/>
              <a:gd name="f56" fmla="*/ 0 f48 1"/>
              <a:gd name="f57" fmla="*/ 718 f47 1"/>
              <a:gd name="f58" fmla="*/ 45 f48 1"/>
              <a:gd name="f59" fmla="*/ 744 f47 1"/>
              <a:gd name="f60" fmla="*/ 50 f47 1"/>
              <a:gd name="f61" fmla="*/ 2740 f48 1"/>
              <a:gd name="f62" fmla="*/ 531 f47 1"/>
              <a:gd name="f63" fmla="*/ 2777 f48 1"/>
              <a:gd name="f64" fmla="*/ 496 f47 1"/>
              <a:gd name="f65" fmla="+- f49 0 f1"/>
              <a:gd name="f66" fmla="*/ f52 1 2777"/>
              <a:gd name="f67" fmla="*/ f53 1 744"/>
              <a:gd name="f68" fmla="*/ f54 1 2777"/>
              <a:gd name="f69" fmla="*/ f55 1 744"/>
              <a:gd name="f70" fmla="*/ f56 1 2777"/>
              <a:gd name="f71" fmla="*/ f57 1 744"/>
              <a:gd name="f72" fmla="*/ f58 1 2777"/>
              <a:gd name="f73" fmla="*/ f59 1 744"/>
              <a:gd name="f74" fmla="*/ f60 1 744"/>
              <a:gd name="f75" fmla="*/ f61 1 2777"/>
              <a:gd name="f76" fmla="*/ f62 1 744"/>
              <a:gd name="f77" fmla="*/ f63 1 2777"/>
              <a:gd name="f78" fmla="*/ f64 1 744"/>
              <a:gd name="f79" fmla="*/ 0 1 f50"/>
              <a:gd name="f80" fmla="*/ f44 1 f50"/>
              <a:gd name="f81" fmla="*/ 0 1 f51"/>
              <a:gd name="f82" fmla="*/ f45 1 f51"/>
              <a:gd name="f83" fmla="*/ f66 1 f50"/>
              <a:gd name="f84" fmla="*/ f67 1 f51"/>
              <a:gd name="f85" fmla="*/ f68 1 f50"/>
              <a:gd name="f86" fmla="*/ f69 1 f51"/>
              <a:gd name="f87" fmla="*/ f70 1 f50"/>
              <a:gd name="f88" fmla="*/ f71 1 f51"/>
              <a:gd name="f89" fmla="*/ f72 1 f50"/>
              <a:gd name="f90" fmla="*/ f73 1 f51"/>
              <a:gd name="f91" fmla="*/ f74 1 f51"/>
              <a:gd name="f92" fmla="*/ f75 1 f50"/>
              <a:gd name="f93" fmla="*/ f76 1 f51"/>
              <a:gd name="f94" fmla="*/ f77 1 f50"/>
              <a:gd name="f95" fmla="*/ f78 1 f51"/>
              <a:gd name="f96" fmla="*/ f79 f41 1"/>
              <a:gd name="f97" fmla="*/ f80 f41 1"/>
              <a:gd name="f98" fmla="*/ f82 f42 1"/>
              <a:gd name="f99" fmla="*/ f81 f42 1"/>
              <a:gd name="f100" fmla="*/ f83 f41 1"/>
              <a:gd name="f101" fmla="*/ f84 f42 1"/>
              <a:gd name="f102" fmla="*/ f85 f41 1"/>
              <a:gd name="f103" fmla="*/ f86 f42 1"/>
              <a:gd name="f104" fmla="*/ f87 f41 1"/>
              <a:gd name="f105" fmla="*/ f88 f42 1"/>
              <a:gd name="f106" fmla="*/ f89 f41 1"/>
              <a:gd name="f107" fmla="*/ f90 f42 1"/>
              <a:gd name="f108" fmla="*/ f91 f42 1"/>
              <a:gd name="f109" fmla="*/ f92 f41 1"/>
              <a:gd name="f110" fmla="*/ f93 f42 1"/>
              <a:gd name="f111" fmla="*/ f94 f41 1"/>
              <a:gd name="f112" fmla="*/ f95 f42 1"/>
            </a:gdLst>
            <a:ahLst/>
            <a:cxnLst>
              <a:cxn ang="3cd4">
                <a:pos x="hc" y="t"/>
              </a:cxn>
              <a:cxn ang="0">
                <a:pos x="r" y="vc"/>
              </a:cxn>
              <a:cxn ang="cd4">
                <a:pos x="hc" y="b"/>
              </a:cxn>
              <a:cxn ang="cd2">
                <a:pos x="l" y="vc"/>
              </a:cxn>
              <a:cxn ang="f65">
                <a:pos x="f100" y="f101"/>
              </a:cxn>
              <a:cxn ang="f65">
                <a:pos x="f102" y="f103"/>
              </a:cxn>
              <a:cxn ang="f65">
                <a:pos x="f104" y="f105"/>
              </a:cxn>
              <a:cxn ang="f65">
                <a:pos x="f106" y="f107"/>
              </a:cxn>
              <a:cxn ang="f65">
                <a:pos x="f100" y="f108"/>
              </a:cxn>
              <a:cxn ang="f65">
                <a:pos x="f109" y="f110"/>
              </a:cxn>
              <a:cxn ang="f65">
                <a:pos x="f111" y="f112"/>
              </a:cxn>
              <a:cxn ang="f65">
                <a:pos x="f100" y="f101"/>
              </a:cxn>
            </a:cxnLst>
            <a:rect l="f96" t="f99" r="f97" b="f98"/>
            <a:pathLst>
              <a:path w="2777" h="744">
                <a:moveTo>
                  <a:pt x="f8" y="f5"/>
                </a:moveTo>
                <a:cubicBezTo>
                  <a:pt x="f9" y="f5"/>
                  <a:pt x="f10" y="f11"/>
                  <a:pt x="f12" y="f13"/>
                </a:cubicBezTo>
                <a:cubicBezTo>
                  <a:pt x="f14" y="f15"/>
                  <a:pt x="f16" y="f17"/>
                  <a:pt x="f5" y="f18"/>
                </a:cubicBezTo>
                <a:cubicBezTo>
                  <a:pt x="f19" y="f20"/>
                  <a:pt x="f21" y="f22"/>
                  <a:pt x="f23" y="f7"/>
                </a:cubicBezTo>
                <a:cubicBezTo>
                  <a:pt x="f24" y="f25"/>
                  <a:pt x="f26" y="f27"/>
                  <a:pt x="f8" y="f27"/>
                </a:cubicBezTo>
                <a:cubicBezTo>
                  <a:pt x="f28" y="f27"/>
                  <a:pt x="f29" y="f30"/>
                  <a:pt x="f31" y="f32"/>
                </a:cubicBezTo>
                <a:cubicBezTo>
                  <a:pt x="f33" y="f34"/>
                  <a:pt x="f35" y="f36"/>
                  <a:pt x="f6" y="f37"/>
                </a:cubicBezTo>
                <a:cubicBezTo>
                  <a:pt x="f38" y="f39"/>
                  <a:pt x="f28" y="f5"/>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29" name="Freeform 30">
            <a:extLst>
              <a:ext uri="{FF2B5EF4-FFF2-40B4-BE49-F238E27FC236}">
                <a16:creationId xmlns:a16="http://schemas.microsoft.com/office/drawing/2014/main" id="{D7DE3A4B-0201-46E4-A1C7-0258887D32DB}"/>
              </a:ext>
            </a:extLst>
          </p:cNvPr>
          <p:cNvSpPr/>
          <p:nvPr/>
        </p:nvSpPr>
        <p:spPr>
          <a:xfrm>
            <a:off x="4458532" y="2149352"/>
            <a:ext cx="252447" cy="331762"/>
          </a:xfrm>
          <a:custGeom>
            <a:avLst/>
            <a:gdLst>
              <a:gd name="f0" fmla="val 10800000"/>
              <a:gd name="f1" fmla="val 5400000"/>
              <a:gd name="f2" fmla="val 180"/>
              <a:gd name="f3" fmla="val w"/>
              <a:gd name="f4" fmla="val h"/>
              <a:gd name="f5" fmla="val 0"/>
              <a:gd name="f6" fmla="val 199"/>
              <a:gd name="f7" fmla="val 279"/>
              <a:gd name="f8" fmla="val 35"/>
              <a:gd name="f9" fmla="val 59"/>
              <a:gd name="f10" fmla="val 112"/>
              <a:gd name="f11" fmla="val 194"/>
              <a:gd name="f12" fmla="val 158"/>
              <a:gd name="f13" fmla="val 172"/>
              <a:gd name="f14" fmla="val 268"/>
              <a:gd name="f15" fmla="val 185"/>
              <a:gd name="f16" fmla="val 257"/>
              <a:gd name="f17" fmla="val 247"/>
              <a:gd name="f18" fmla="val 152"/>
              <a:gd name="f19" fmla="val 161"/>
              <a:gd name="f20" fmla="val 98"/>
              <a:gd name="f21" fmla="val 78"/>
              <a:gd name="f22" fmla="val 38"/>
              <a:gd name="f23" fmla="val 25"/>
              <a:gd name="f24" fmla="val 11"/>
              <a:gd name="f25" fmla="val 13"/>
              <a:gd name="f26" fmla="val 23"/>
              <a:gd name="f27" fmla="+- 0 0 -90"/>
              <a:gd name="f28" fmla="*/ f3 1 199"/>
              <a:gd name="f29" fmla="*/ f4 1 279"/>
              <a:gd name="f30" fmla="val f5"/>
              <a:gd name="f31" fmla="val f6"/>
              <a:gd name="f32" fmla="val f7"/>
              <a:gd name="f33" fmla="*/ f27 f0 1"/>
              <a:gd name="f34" fmla="+- f32 0 f30"/>
              <a:gd name="f35" fmla="+- f31 0 f30"/>
              <a:gd name="f36" fmla="*/ f33 1 f2"/>
              <a:gd name="f37" fmla="*/ f35 1 199"/>
              <a:gd name="f38" fmla="*/ f34 1 279"/>
              <a:gd name="f39" fmla="*/ 0 f35 1"/>
              <a:gd name="f40" fmla="*/ 35 f34 1"/>
              <a:gd name="f41" fmla="*/ 158 f35 1"/>
              <a:gd name="f42" fmla="*/ 279 f34 1"/>
              <a:gd name="f43" fmla="*/ 199 f35 1"/>
              <a:gd name="f44" fmla="*/ 247 f34 1"/>
              <a:gd name="f45" fmla="*/ 38 f35 1"/>
              <a:gd name="f46" fmla="*/ 0 f34 1"/>
              <a:gd name="f47" fmla="+- f36 0 f1"/>
              <a:gd name="f48" fmla="*/ f39 1 199"/>
              <a:gd name="f49" fmla="*/ f40 1 279"/>
              <a:gd name="f50" fmla="*/ f41 1 199"/>
              <a:gd name="f51" fmla="*/ f42 1 279"/>
              <a:gd name="f52" fmla="*/ f43 1 199"/>
              <a:gd name="f53" fmla="*/ f44 1 279"/>
              <a:gd name="f54" fmla="*/ f45 1 199"/>
              <a:gd name="f55" fmla="*/ f46 1 279"/>
              <a:gd name="f56" fmla="*/ 0 1 f37"/>
              <a:gd name="f57" fmla="*/ f31 1 f37"/>
              <a:gd name="f58" fmla="*/ 0 1 f38"/>
              <a:gd name="f59" fmla="*/ f32 1 f38"/>
              <a:gd name="f60" fmla="*/ f48 1 f37"/>
              <a:gd name="f61" fmla="*/ f49 1 f38"/>
              <a:gd name="f62" fmla="*/ f50 1 f37"/>
              <a:gd name="f63" fmla="*/ f51 1 f38"/>
              <a:gd name="f64" fmla="*/ f52 1 f37"/>
              <a:gd name="f65" fmla="*/ f53 1 f38"/>
              <a:gd name="f66" fmla="*/ f54 1 f37"/>
              <a:gd name="f67" fmla="*/ f55 1 f38"/>
              <a:gd name="f68" fmla="*/ f56 f28 1"/>
              <a:gd name="f69" fmla="*/ f57 f28 1"/>
              <a:gd name="f70" fmla="*/ f59 f29 1"/>
              <a:gd name="f71" fmla="*/ f58 f29 1"/>
              <a:gd name="f72" fmla="*/ f60 f28 1"/>
              <a:gd name="f73" fmla="*/ f61 f29 1"/>
              <a:gd name="f74" fmla="*/ f62 f28 1"/>
              <a:gd name="f75" fmla="*/ f63 f29 1"/>
              <a:gd name="f76" fmla="*/ f64 f28 1"/>
              <a:gd name="f77" fmla="*/ f65 f29 1"/>
              <a:gd name="f78" fmla="*/ f66 f28 1"/>
              <a:gd name="f79" fmla="*/ f67 f29 1"/>
            </a:gdLst>
            <a:ahLst/>
            <a:cxnLst>
              <a:cxn ang="3cd4">
                <a:pos x="hc" y="t"/>
              </a:cxn>
              <a:cxn ang="0">
                <a:pos x="r" y="vc"/>
              </a:cxn>
              <a:cxn ang="cd4">
                <a:pos x="hc" y="b"/>
              </a:cxn>
              <a:cxn ang="cd2">
                <a:pos x="l" y="vc"/>
              </a:cxn>
              <a:cxn ang="f47">
                <a:pos x="f72" y="f73"/>
              </a:cxn>
              <a:cxn ang="f47">
                <a:pos x="f74" y="f75"/>
              </a:cxn>
              <a:cxn ang="f47">
                <a:pos x="f76" y="f77"/>
              </a:cxn>
              <a:cxn ang="f47">
                <a:pos x="f78" y="f79"/>
              </a:cxn>
              <a:cxn ang="f47">
                <a:pos x="f72" y="f73"/>
              </a:cxn>
            </a:cxnLst>
            <a:rect l="f68" t="f71" r="f69" b="f70"/>
            <a:pathLst>
              <a:path w="199" h="279">
                <a:moveTo>
                  <a:pt x="f5" y="f8"/>
                </a:moveTo>
                <a:cubicBezTo>
                  <a:pt x="f9" y="f10"/>
                  <a:pt x="f10" y="f11"/>
                  <a:pt x="f12" y="f7"/>
                </a:cubicBezTo>
                <a:cubicBezTo>
                  <a:pt x="f13" y="f14"/>
                  <a:pt x="f15" y="f16"/>
                  <a:pt x="f6" y="f17"/>
                </a:cubicBezTo>
                <a:cubicBezTo>
                  <a:pt x="f18" y="f19"/>
                  <a:pt x="f20" y="f21"/>
                  <a:pt x="f22" y="f5"/>
                </a:cubicBezTo>
                <a:cubicBezTo>
                  <a:pt x="f23" y="f24"/>
                  <a:pt x="f25" y="f26"/>
                  <a:pt x="f5" y="f8"/>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0" name="Freeform 31">
            <a:extLst>
              <a:ext uri="{FF2B5EF4-FFF2-40B4-BE49-F238E27FC236}">
                <a16:creationId xmlns:a16="http://schemas.microsoft.com/office/drawing/2014/main" id="{87338A55-EF5A-4791-AFB7-8A7F4024F494}"/>
              </a:ext>
            </a:extLst>
          </p:cNvPr>
          <p:cNvSpPr/>
          <p:nvPr/>
        </p:nvSpPr>
        <p:spPr>
          <a:xfrm>
            <a:off x="742191" y="3073280"/>
            <a:ext cx="384294" cy="1492940"/>
          </a:xfrm>
          <a:custGeom>
            <a:avLst/>
            <a:gdLst>
              <a:gd name="f0" fmla="val 10800000"/>
              <a:gd name="f1" fmla="val 5400000"/>
              <a:gd name="f2" fmla="val 180"/>
              <a:gd name="f3" fmla="val w"/>
              <a:gd name="f4" fmla="val h"/>
              <a:gd name="f5" fmla="val 0"/>
              <a:gd name="f6" fmla="val 303"/>
              <a:gd name="f7" fmla="val 1255"/>
              <a:gd name="f8" fmla="val 1214"/>
              <a:gd name="f9" fmla="val 151"/>
              <a:gd name="f10" fmla="val 988"/>
              <a:gd name="f11" fmla="val 63"/>
              <a:gd name="f12" fmla="val 716"/>
              <a:gd name="f13" fmla="val 423"/>
              <a:gd name="f14" fmla="val 286"/>
              <a:gd name="f15" fmla="val 83"/>
              <a:gd name="f16" fmla="val 152"/>
              <a:gd name="f17" fmla="val 119"/>
              <a:gd name="f18" fmla="val 26"/>
              <a:gd name="f19" fmla="val 100"/>
              <a:gd name="f20" fmla="val 18"/>
              <a:gd name="f21" fmla="val 80"/>
              <a:gd name="f22" fmla="val 9"/>
              <a:gd name="f23" fmla="val 60"/>
              <a:gd name="f24" fmla="val 20"/>
              <a:gd name="f25" fmla="val 136"/>
              <a:gd name="f26" fmla="val 278"/>
              <a:gd name="f27" fmla="val 724"/>
              <a:gd name="f28" fmla="val 88"/>
              <a:gd name="f29" fmla="val 1011"/>
              <a:gd name="f30" fmla="val 252"/>
              <a:gd name="f31" fmla="val 269"/>
              <a:gd name="f32" fmla="val 1241"/>
              <a:gd name="f33" fmla="val 1228"/>
              <a:gd name="f34" fmla="+- 0 0 -90"/>
              <a:gd name="f35" fmla="*/ f3 1 303"/>
              <a:gd name="f36" fmla="*/ f4 1 1255"/>
              <a:gd name="f37" fmla="val f5"/>
              <a:gd name="f38" fmla="val f6"/>
              <a:gd name="f39" fmla="val f7"/>
              <a:gd name="f40" fmla="*/ f34 f0 1"/>
              <a:gd name="f41" fmla="+- f39 0 f37"/>
              <a:gd name="f42" fmla="+- f38 0 f37"/>
              <a:gd name="f43" fmla="*/ f40 1 f2"/>
              <a:gd name="f44" fmla="*/ f42 1 303"/>
              <a:gd name="f45" fmla="*/ f41 1 1255"/>
              <a:gd name="f46" fmla="*/ 303 f42 1"/>
              <a:gd name="f47" fmla="*/ 1214 f41 1"/>
              <a:gd name="f48" fmla="*/ 63 f42 1"/>
              <a:gd name="f49" fmla="*/ 423 f41 1"/>
              <a:gd name="f50" fmla="*/ 119 f42 1"/>
              <a:gd name="f51" fmla="*/ 26 f41 1"/>
              <a:gd name="f52" fmla="*/ 60 f42 1"/>
              <a:gd name="f53" fmla="*/ 0 f41 1"/>
              <a:gd name="f54" fmla="*/ 0 f42 1"/>
              <a:gd name="f55" fmla="*/ 252 f42 1"/>
              <a:gd name="f56" fmla="*/ 1255 f41 1"/>
              <a:gd name="f57" fmla="+- f43 0 f1"/>
              <a:gd name="f58" fmla="*/ f46 1 303"/>
              <a:gd name="f59" fmla="*/ f47 1 1255"/>
              <a:gd name="f60" fmla="*/ f48 1 303"/>
              <a:gd name="f61" fmla="*/ f49 1 1255"/>
              <a:gd name="f62" fmla="*/ f50 1 303"/>
              <a:gd name="f63" fmla="*/ f51 1 1255"/>
              <a:gd name="f64" fmla="*/ f52 1 303"/>
              <a:gd name="f65" fmla="*/ f53 1 1255"/>
              <a:gd name="f66" fmla="*/ f54 1 303"/>
              <a:gd name="f67" fmla="*/ f55 1 303"/>
              <a:gd name="f68" fmla="*/ f56 1 1255"/>
              <a:gd name="f69" fmla="*/ 0 1 f44"/>
              <a:gd name="f70" fmla="*/ f38 1 f44"/>
              <a:gd name="f71" fmla="*/ 0 1 f45"/>
              <a:gd name="f72" fmla="*/ f39 1 f45"/>
              <a:gd name="f73" fmla="*/ f58 1 f44"/>
              <a:gd name="f74" fmla="*/ f59 1 f45"/>
              <a:gd name="f75" fmla="*/ f60 1 f44"/>
              <a:gd name="f76" fmla="*/ f61 1 f45"/>
              <a:gd name="f77" fmla="*/ f62 1 f44"/>
              <a:gd name="f78" fmla="*/ f63 1 f45"/>
              <a:gd name="f79" fmla="*/ f64 1 f44"/>
              <a:gd name="f80" fmla="*/ f65 1 f45"/>
              <a:gd name="f81" fmla="*/ f66 1 f44"/>
              <a:gd name="f82" fmla="*/ f67 1 f44"/>
              <a:gd name="f83" fmla="*/ f68 1 f45"/>
              <a:gd name="f84" fmla="*/ f69 f35 1"/>
              <a:gd name="f85" fmla="*/ f70 f35 1"/>
              <a:gd name="f86" fmla="*/ f72 f36 1"/>
              <a:gd name="f87" fmla="*/ f71 f36 1"/>
              <a:gd name="f88" fmla="*/ f73 f35 1"/>
              <a:gd name="f89" fmla="*/ f74 f36 1"/>
              <a:gd name="f90" fmla="*/ f75 f35 1"/>
              <a:gd name="f91" fmla="*/ f76 f36 1"/>
              <a:gd name="f92" fmla="*/ f77 f35 1"/>
              <a:gd name="f93" fmla="*/ f78 f36 1"/>
              <a:gd name="f94" fmla="*/ f79 f35 1"/>
              <a:gd name="f95" fmla="*/ f80 f36 1"/>
              <a:gd name="f96" fmla="*/ f81 f35 1"/>
              <a:gd name="f97" fmla="*/ f82 f35 1"/>
              <a:gd name="f98" fmla="*/ f83 f36 1"/>
            </a:gdLst>
            <a:ahLst/>
            <a:cxnLst>
              <a:cxn ang="3cd4">
                <a:pos x="hc" y="t"/>
              </a:cxn>
              <a:cxn ang="0">
                <a:pos x="r" y="vc"/>
              </a:cxn>
              <a:cxn ang="cd4">
                <a:pos x="hc" y="b"/>
              </a:cxn>
              <a:cxn ang="cd2">
                <a:pos x="l" y="vc"/>
              </a:cxn>
              <a:cxn ang="f57">
                <a:pos x="f88" y="f89"/>
              </a:cxn>
              <a:cxn ang="f57">
                <a:pos x="f90" y="f91"/>
              </a:cxn>
              <a:cxn ang="f57">
                <a:pos x="f92" y="f93"/>
              </a:cxn>
              <a:cxn ang="f57">
                <a:pos x="f94" y="f95"/>
              </a:cxn>
              <a:cxn ang="f57">
                <a:pos x="f96" y="f91"/>
              </a:cxn>
              <a:cxn ang="f57">
                <a:pos x="f97" y="f98"/>
              </a:cxn>
              <a:cxn ang="f57">
                <a:pos x="f88" y="f89"/>
              </a:cxn>
            </a:cxnLst>
            <a:rect l="f84" t="f87" r="f85" b="f86"/>
            <a:pathLst>
              <a:path w="303" h="1255">
                <a:moveTo>
                  <a:pt x="f6" y="f8"/>
                </a:moveTo>
                <a:cubicBezTo>
                  <a:pt x="f9" y="f10"/>
                  <a:pt x="f11" y="f12"/>
                  <a:pt x="f11" y="f13"/>
                </a:cubicBezTo>
                <a:cubicBezTo>
                  <a:pt x="f11" y="f14"/>
                  <a:pt x="f15" y="f16"/>
                  <a:pt x="f17" y="f18"/>
                </a:cubicBezTo>
                <a:cubicBezTo>
                  <a:pt x="f19" y="f20"/>
                  <a:pt x="f21" y="f22"/>
                  <a:pt x="f23" y="f5"/>
                </a:cubicBezTo>
                <a:cubicBezTo>
                  <a:pt x="f24" y="f25"/>
                  <a:pt x="f5" y="f26"/>
                  <a:pt x="f5" y="f13"/>
                </a:cubicBezTo>
                <a:cubicBezTo>
                  <a:pt x="f5" y="f27"/>
                  <a:pt x="f28" y="f29"/>
                  <a:pt x="f30" y="f7"/>
                </a:cubicBezTo>
                <a:cubicBezTo>
                  <a:pt x="f31" y="f32"/>
                  <a:pt x="f14" y="f33"/>
                  <a:pt x="f6" y="f8"/>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1" name="Freeform 32">
            <a:extLst>
              <a:ext uri="{FF2B5EF4-FFF2-40B4-BE49-F238E27FC236}">
                <a16:creationId xmlns:a16="http://schemas.microsoft.com/office/drawing/2014/main" id="{145D28FC-574F-4EFC-8A80-ACD7A8305A76}"/>
              </a:ext>
            </a:extLst>
          </p:cNvPr>
          <p:cNvSpPr/>
          <p:nvPr/>
        </p:nvSpPr>
        <p:spPr>
          <a:xfrm>
            <a:off x="1169224" y="4740149"/>
            <a:ext cx="1109459" cy="662016"/>
          </a:xfrm>
          <a:custGeom>
            <a:avLst/>
            <a:gdLst>
              <a:gd name="f0" fmla="val 10800000"/>
              <a:gd name="f1" fmla="val 5400000"/>
              <a:gd name="f2" fmla="val 360"/>
              <a:gd name="f3" fmla="val 180"/>
              <a:gd name="f4" fmla="val w"/>
              <a:gd name="f5" fmla="val h"/>
              <a:gd name="f6" fmla="val 0"/>
              <a:gd name="f7" fmla="val 875"/>
              <a:gd name="f8" fmla="val 556"/>
              <a:gd name="f9" fmla="val 504"/>
              <a:gd name="f10" fmla="val 872"/>
              <a:gd name="f11" fmla="val 500"/>
              <a:gd name="f12" fmla="val 870"/>
              <a:gd name="f13" fmla="val 496"/>
              <a:gd name="f14" fmla="val 869"/>
              <a:gd name="f15" fmla="val 491"/>
              <a:gd name="f16" fmla="val 542"/>
              <a:gd name="f17" fmla="val 426"/>
              <a:gd name="f18" fmla="val 255"/>
              <a:gd name="f19" fmla="val 248"/>
              <a:gd name="f20" fmla="val 49"/>
              <a:gd name="f21" fmla="val 34"/>
              <a:gd name="f22" fmla="val 13"/>
              <a:gd name="f23" fmla="val 18"/>
              <a:gd name="f24" fmla="val 25"/>
              <a:gd name="f25" fmla="val 3"/>
              <a:gd name="f26" fmla="val 38"/>
              <a:gd name="f27" fmla="val 2"/>
              <a:gd name="f28" fmla="val 39"/>
              <a:gd name="f29" fmla="val 1"/>
              <a:gd name="f30" fmla="val 40"/>
              <a:gd name="f31" fmla="val 41"/>
              <a:gd name="f32" fmla="val 30"/>
              <a:gd name="f33" fmla="val 77"/>
              <a:gd name="f34" fmla="val 62"/>
              <a:gd name="f35" fmla="val 112"/>
              <a:gd name="f36" fmla="val 95"/>
              <a:gd name="f37" fmla="val 146"/>
              <a:gd name="f38" fmla="val 309"/>
              <a:gd name="f39" fmla="val 577"/>
              <a:gd name="f40" fmla="val 501"/>
              <a:gd name="f41" fmla="val 868"/>
              <a:gd name="f42" fmla="val 871"/>
              <a:gd name="f43" fmla="val 539"/>
              <a:gd name="f44" fmla="val 873"/>
              <a:gd name="f45" fmla="val 521"/>
              <a:gd name="f46" fmla="+- 0 0 -90"/>
              <a:gd name="f47" fmla="*/ f4 1 875"/>
              <a:gd name="f48" fmla="*/ f5 1 556"/>
              <a:gd name="f49" fmla="val f6"/>
              <a:gd name="f50" fmla="val f7"/>
              <a:gd name="f51" fmla="val f8"/>
              <a:gd name="f52" fmla="*/ f46 f0 1"/>
              <a:gd name="f53" fmla="+- f51 0 f49"/>
              <a:gd name="f54" fmla="+- f50 0 f49"/>
              <a:gd name="f55" fmla="*/ f52 1 f3"/>
              <a:gd name="f56" fmla="*/ f54 1 875"/>
              <a:gd name="f57" fmla="*/ f53 1 556"/>
              <a:gd name="f58" fmla="*/ 875 f54 1"/>
              <a:gd name="f59" fmla="*/ 504 f53 1"/>
              <a:gd name="f60" fmla="*/ 869 f54 1"/>
              <a:gd name="f61" fmla="*/ 491 f53 1"/>
              <a:gd name="f62" fmla="*/ 49 f54 1"/>
              <a:gd name="f63" fmla="*/ 0 f53 1"/>
              <a:gd name="f64" fmla="*/ 3 f54 1"/>
              <a:gd name="f65" fmla="*/ 38 f53 1"/>
              <a:gd name="f66" fmla="*/ 0 f54 1"/>
              <a:gd name="f67" fmla="*/ 41 f53 1"/>
              <a:gd name="f68" fmla="*/ 95 f54 1"/>
              <a:gd name="f69" fmla="*/ 146 f53 1"/>
              <a:gd name="f70" fmla="*/ 868 f54 1"/>
              <a:gd name="f71" fmla="*/ 556 f53 1"/>
              <a:gd name="f72" fmla="+- f55 0 f1"/>
              <a:gd name="f73" fmla="*/ f58 1 875"/>
              <a:gd name="f74" fmla="*/ f59 1 556"/>
              <a:gd name="f75" fmla="*/ f60 1 875"/>
              <a:gd name="f76" fmla="*/ f61 1 556"/>
              <a:gd name="f77" fmla="*/ f62 1 875"/>
              <a:gd name="f78" fmla="*/ f63 1 556"/>
              <a:gd name="f79" fmla="*/ f64 1 875"/>
              <a:gd name="f80" fmla="*/ f65 1 556"/>
              <a:gd name="f81" fmla="*/ f66 1 875"/>
              <a:gd name="f82" fmla="*/ f67 1 556"/>
              <a:gd name="f83" fmla="*/ f68 1 875"/>
              <a:gd name="f84" fmla="*/ f69 1 556"/>
              <a:gd name="f85" fmla="*/ f70 1 875"/>
              <a:gd name="f86" fmla="*/ f71 1 556"/>
              <a:gd name="f87" fmla="*/ 0 1 f56"/>
              <a:gd name="f88" fmla="*/ f50 1 f56"/>
              <a:gd name="f89" fmla="*/ 0 1 f57"/>
              <a:gd name="f90" fmla="*/ f51 1 f57"/>
              <a:gd name="f91" fmla="*/ f73 1 f56"/>
              <a:gd name="f92" fmla="*/ f74 1 f57"/>
              <a:gd name="f93" fmla="*/ f75 1 f56"/>
              <a:gd name="f94" fmla="*/ f76 1 f57"/>
              <a:gd name="f95" fmla="*/ f77 1 f56"/>
              <a:gd name="f96" fmla="*/ f78 1 f57"/>
              <a:gd name="f97" fmla="*/ f79 1 f56"/>
              <a:gd name="f98" fmla="*/ f80 1 f57"/>
              <a:gd name="f99" fmla="*/ f81 1 f56"/>
              <a:gd name="f100" fmla="*/ f82 1 f57"/>
              <a:gd name="f101" fmla="*/ f83 1 f56"/>
              <a:gd name="f102" fmla="*/ f84 1 f57"/>
              <a:gd name="f103" fmla="*/ f85 1 f56"/>
              <a:gd name="f104" fmla="*/ f86 1 f57"/>
              <a:gd name="f105" fmla="*/ f87 f47 1"/>
              <a:gd name="f106" fmla="*/ f88 f47 1"/>
              <a:gd name="f107" fmla="*/ f90 f48 1"/>
              <a:gd name="f108" fmla="*/ f89 f48 1"/>
              <a:gd name="f109" fmla="*/ f91 f47 1"/>
              <a:gd name="f110" fmla="*/ f92 f48 1"/>
              <a:gd name="f111" fmla="*/ f93 f47 1"/>
              <a:gd name="f112" fmla="*/ f94 f48 1"/>
              <a:gd name="f113" fmla="*/ f95 f47 1"/>
              <a:gd name="f114" fmla="*/ f96 f48 1"/>
              <a:gd name="f115" fmla="*/ f97 f47 1"/>
              <a:gd name="f116" fmla="*/ f98 f48 1"/>
              <a:gd name="f117" fmla="*/ f99 f47 1"/>
              <a:gd name="f118" fmla="*/ f100 f48 1"/>
              <a:gd name="f119" fmla="*/ f101 f47 1"/>
              <a:gd name="f120" fmla="*/ f102 f48 1"/>
              <a:gd name="f121" fmla="*/ f103 f47 1"/>
              <a:gd name="f122" fmla="*/ f104 f48 1"/>
            </a:gdLst>
            <a:ahLst/>
            <a:cxnLst>
              <a:cxn ang="3cd4">
                <a:pos x="hc" y="t"/>
              </a:cxn>
              <a:cxn ang="0">
                <a:pos x="r" y="vc"/>
              </a:cxn>
              <a:cxn ang="cd4">
                <a:pos x="hc" y="b"/>
              </a:cxn>
              <a:cxn ang="cd2">
                <a:pos x="l" y="vc"/>
              </a:cxn>
              <a:cxn ang="f72">
                <a:pos x="f109" y="f110"/>
              </a:cxn>
              <a:cxn ang="f72">
                <a:pos x="f111" y="f112"/>
              </a:cxn>
              <a:cxn ang="f72">
                <a:pos x="f113" y="f114"/>
              </a:cxn>
              <a:cxn ang="f72">
                <a:pos x="f115" y="f116"/>
              </a:cxn>
              <a:cxn ang="f72">
                <a:pos x="f117" y="f118"/>
              </a:cxn>
              <a:cxn ang="f72">
                <a:pos x="f119" y="f120"/>
              </a:cxn>
              <a:cxn ang="f72">
                <a:pos x="f121" y="f122"/>
              </a:cxn>
              <a:cxn ang="f72">
                <a:pos x="f109" y="f110"/>
              </a:cxn>
            </a:cxnLst>
            <a:rect l="f105" t="f108" r="f106" b="f107"/>
            <a:pathLst>
              <a:path w="875" h="556">
                <a:moveTo>
                  <a:pt x="f7" y="f9"/>
                </a:moveTo>
                <a:cubicBezTo>
                  <a:pt x="f10" y="f11"/>
                  <a:pt x="f12" y="f13"/>
                  <a:pt x="f14" y="f15"/>
                </a:cubicBezTo>
                <a:cubicBezTo>
                  <a:pt x="f16" y="f17"/>
                  <a:pt x="f18" y="f19"/>
                  <a:pt x="f20" y="f6"/>
                </a:cubicBezTo>
                <a:cubicBezTo>
                  <a:pt x="f21" y="f22"/>
                  <a:pt x="f23" y="f24"/>
                  <a:pt x="f25" y="f26"/>
                </a:cubicBezTo>
                <a:cubicBezTo>
                  <a:pt x="f27" y="f28"/>
                  <a:pt x="f29" y="f30"/>
                  <a:pt x="f6" y="f31"/>
                </a:cubicBezTo>
                <a:cubicBezTo>
                  <a:pt x="f32" y="f33"/>
                  <a:pt x="f34" y="f35"/>
                  <a:pt x="f36" y="f37"/>
                </a:cubicBezTo>
                <a:cubicBezTo>
                  <a:pt x="f38" y="f2"/>
                  <a:pt x="f39" y="f40"/>
                  <a:pt x="f41" y="f8"/>
                </a:cubicBezTo>
                <a:cubicBezTo>
                  <a:pt x="f42" y="f43"/>
                  <a:pt x="f44" y="f45"/>
                  <a:pt x="f7"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2" name="Freeform 33">
            <a:extLst>
              <a:ext uri="{FF2B5EF4-FFF2-40B4-BE49-F238E27FC236}">
                <a16:creationId xmlns:a16="http://schemas.microsoft.com/office/drawing/2014/main" id="{891B23A4-1D7B-44EB-83A7-F3F881F171FA}"/>
              </a:ext>
            </a:extLst>
          </p:cNvPr>
          <p:cNvSpPr/>
          <p:nvPr/>
        </p:nvSpPr>
        <p:spPr>
          <a:xfrm>
            <a:off x="2437644" y="5324350"/>
            <a:ext cx="662464" cy="138741"/>
          </a:xfrm>
          <a:custGeom>
            <a:avLst/>
            <a:gdLst>
              <a:gd name="f0" fmla="val 10800000"/>
              <a:gd name="f1" fmla="val 5400000"/>
              <a:gd name="f2" fmla="val 180"/>
              <a:gd name="f3" fmla="val w"/>
              <a:gd name="f4" fmla="val h"/>
              <a:gd name="f5" fmla="val 0"/>
              <a:gd name="f6" fmla="val 523"/>
              <a:gd name="f7" fmla="val 117"/>
              <a:gd name="f8" fmla="val 136"/>
              <a:gd name="f9" fmla="val 53"/>
              <a:gd name="f10" fmla="val 93"/>
              <a:gd name="f11" fmla="val 50"/>
              <a:gd name="f12" fmla="val 51"/>
              <a:gd name="f13" fmla="val 8"/>
              <a:gd name="f14" fmla="val 47"/>
              <a:gd name="f15" fmla="val 5"/>
              <a:gd name="f16" fmla="val 68"/>
              <a:gd name="f17" fmla="val 3"/>
              <a:gd name="f18" fmla="val 89"/>
              <a:gd name="f19" fmla="val 111"/>
              <a:gd name="f20" fmla="val 45"/>
              <a:gd name="f21" fmla="val 115"/>
              <a:gd name="f22" fmla="val 90"/>
              <a:gd name="f23" fmla="val 268"/>
              <a:gd name="f24" fmla="val 398"/>
              <a:gd name="f25" fmla="val 99"/>
              <a:gd name="f26" fmla="val 66"/>
              <a:gd name="f27" fmla="val 400"/>
              <a:gd name="f28" fmla="val 35"/>
              <a:gd name="f29" fmla="val 270"/>
              <a:gd name="f30" fmla="+- 0 0 -90"/>
              <a:gd name="f31" fmla="*/ f3 1 523"/>
              <a:gd name="f32" fmla="*/ f4 1 117"/>
              <a:gd name="f33" fmla="val f5"/>
              <a:gd name="f34" fmla="val f6"/>
              <a:gd name="f35" fmla="val f7"/>
              <a:gd name="f36" fmla="*/ f30 f0 1"/>
              <a:gd name="f37" fmla="+- f35 0 f33"/>
              <a:gd name="f38" fmla="+- f34 0 f33"/>
              <a:gd name="f39" fmla="*/ f36 1 f2"/>
              <a:gd name="f40" fmla="*/ f38 1 523"/>
              <a:gd name="f41" fmla="*/ f37 1 117"/>
              <a:gd name="f42" fmla="*/ 136 f38 1"/>
              <a:gd name="f43" fmla="*/ 53 f37 1"/>
              <a:gd name="f44" fmla="*/ 8 f38 1"/>
              <a:gd name="f45" fmla="*/ 47 f37 1"/>
              <a:gd name="f46" fmla="*/ 0 f38 1"/>
              <a:gd name="f47" fmla="*/ 111 f37 1"/>
              <a:gd name="f48" fmla="*/ 117 f37 1"/>
              <a:gd name="f49" fmla="*/ 523 f38 1"/>
              <a:gd name="f50" fmla="*/ 66 f37 1"/>
              <a:gd name="f51" fmla="*/ 0 f37 1"/>
              <a:gd name="f52" fmla="+- f39 0 f1"/>
              <a:gd name="f53" fmla="*/ f42 1 523"/>
              <a:gd name="f54" fmla="*/ f43 1 117"/>
              <a:gd name="f55" fmla="*/ f44 1 523"/>
              <a:gd name="f56" fmla="*/ f45 1 117"/>
              <a:gd name="f57" fmla="*/ f46 1 523"/>
              <a:gd name="f58" fmla="*/ f47 1 117"/>
              <a:gd name="f59" fmla="*/ f48 1 117"/>
              <a:gd name="f60" fmla="*/ f49 1 523"/>
              <a:gd name="f61" fmla="*/ f50 1 117"/>
              <a:gd name="f62" fmla="*/ f51 1 117"/>
              <a:gd name="f63" fmla="*/ 0 1 f40"/>
              <a:gd name="f64" fmla="*/ f34 1 f40"/>
              <a:gd name="f65" fmla="*/ 0 1 f41"/>
              <a:gd name="f66" fmla="*/ f35 1 f41"/>
              <a:gd name="f67" fmla="*/ f53 1 f40"/>
              <a:gd name="f68" fmla="*/ f54 1 f41"/>
              <a:gd name="f69" fmla="*/ f55 1 f40"/>
              <a:gd name="f70" fmla="*/ f56 1 f41"/>
              <a:gd name="f71" fmla="*/ f57 1 f40"/>
              <a:gd name="f72" fmla="*/ f58 1 f41"/>
              <a:gd name="f73" fmla="*/ f59 1 f41"/>
              <a:gd name="f74" fmla="*/ f60 1 f40"/>
              <a:gd name="f75" fmla="*/ f61 1 f41"/>
              <a:gd name="f76" fmla="*/ f62 1 f41"/>
              <a:gd name="f77" fmla="*/ f63 f31 1"/>
              <a:gd name="f78" fmla="*/ f64 f31 1"/>
              <a:gd name="f79" fmla="*/ f66 f32 1"/>
              <a:gd name="f80" fmla="*/ f65 f32 1"/>
              <a:gd name="f81" fmla="*/ f67 f31 1"/>
              <a:gd name="f82" fmla="*/ f68 f32 1"/>
              <a:gd name="f83" fmla="*/ f69 f31 1"/>
              <a:gd name="f84" fmla="*/ f70 f32 1"/>
              <a:gd name="f85" fmla="*/ f71 f31 1"/>
              <a:gd name="f86" fmla="*/ f72 f32 1"/>
              <a:gd name="f87" fmla="*/ f73 f32 1"/>
              <a:gd name="f88" fmla="*/ f74 f31 1"/>
              <a:gd name="f89" fmla="*/ f75 f32 1"/>
              <a:gd name="f90" fmla="*/ f76 f32 1"/>
            </a:gdLst>
            <a:ahLst/>
            <a:cxnLst>
              <a:cxn ang="3cd4">
                <a:pos x="hc" y="t"/>
              </a:cxn>
              <a:cxn ang="0">
                <a:pos x="r" y="vc"/>
              </a:cxn>
              <a:cxn ang="cd4">
                <a:pos x="hc" y="b"/>
              </a:cxn>
              <a:cxn ang="cd2">
                <a:pos x="l" y="vc"/>
              </a:cxn>
              <a:cxn ang="f52">
                <a:pos x="f81" y="f82"/>
              </a:cxn>
              <a:cxn ang="f52">
                <a:pos x="f83" y="f84"/>
              </a:cxn>
              <a:cxn ang="f52">
                <a:pos x="f85" y="f86"/>
              </a:cxn>
              <a:cxn ang="f52">
                <a:pos x="f81" y="f87"/>
              </a:cxn>
              <a:cxn ang="f52">
                <a:pos x="f88" y="f89"/>
              </a:cxn>
              <a:cxn ang="f52">
                <a:pos x="f88" y="f90"/>
              </a:cxn>
              <a:cxn ang="f52">
                <a:pos x="f81" y="f82"/>
              </a:cxn>
            </a:cxnLst>
            <a:rect l="f77" t="f80" r="f78" b="f79"/>
            <a:pathLst>
              <a:path w="523" h="117">
                <a:moveTo>
                  <a:pt x="f8" y="f9"/>
                </a:moveTo>
                <a:cubicBezTo>
                  <a:pt x="f10" y="f9"/>
                  <a:pt x="f11" y="f12"/>
                  <a:pt x="f13" y="f14"/>
                </a:cubicBezTo>
                <a:cubicBezTo>
                  <a:pt x="f15" y="f16"/>
                  <a:pt x="f17" y="f18"/>
                  <a:pt x="f5" y="f19"/>
                </a:cubicBezTo>
                <a:cubicBezTo>
                  <a:pt x="f20" y="f21"/>
                  <a:pt x="f22" y="f7"/>
                  <a:pt x="f8" y="f7"/>
                </a:cubicBezTo>
                <a:cubicBezTo>
                  <a:pt x="f23" y="f7"/>
                  <a:pt x="f24" y="f25"/>
                  <a:pt x="f6" y="f26"/>
                </a:cubicBezTo>
                <a:cubicBezTo>
                  <a:pt x="f6" y="f5"/>
                  <a:pt x="f6" y="f5"/>
                  <a:pt x="f6" y="f5"/>
                </a:cubicBezTo>
                <a:cubicBezTo>
                  <a:pt x="f27" y="f28"/>
                  <a:pt x="f29" y="f9"/>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3" name="Freeform 34">
            <a:extLst>
              <a:ext uri="{FF2B5EF4-FFF2-40B4-BE49-F238E27FC236}">
                <a16:creationId xmlns:a16="http://schemas.microsoft.com/office/drawing/2014/main" id="{30B2E292-774D-45C7-A2E5-DD8246E956A0}"/>
              </a:ext>
            </a:extLst>
          </p:cNvPr>
          <p:cNvSpPr/>
          <p:nvPr/>
        </p:nvSpPr>
        <p:spPr>
          <a:xfrm>
            <a:off x="2801712" y="1765980"/>
            <a:ext cx="1714042" cy="1162677"/>
          </a:xfrm>
          <a:custGeom>
            <a:avLst/>
            <a:gdLst>
              <a:gd name="f0" fmla="val 10800000"/>
              <a:gd name="f1" fmla="val 5400000"/>
              <a:gd name="f2" fmla="val 180"/>
              <a:gd name="f3" fmla="val w"/>
              <a:gd name="f4" fmla="val h"/>
              <a:gd name="f5" fmla="val 0"/>
              <a:gd name="f6" fmla="val 1353"/>
              <a:gd name="f7" fmla="val 978"/>
              <a:gd name="f8" fmla="val 1012"/>
              <a:gd name="f9" fmla="val 436"/>
              <a:gd name="f10" fmla="val 741"/>
              <a:gd name="f11" fmla="val 164"/>
              <a:gd name="f12" fmla="val 382"/>
              <a:gd name="f13" fmla="val 10"/>
              <a:gd name="f14" fmla="val 8"/>
              <a:gd name="f15" fmla="val 11"/>
              <a:gd name="f16" fmla="val 13"/>
              <a:gd name="f17" fmla="val 26"/>
              <a:gd name="f18" fmla="val 44"/>
              <a:gd name="f19" fmla="val 51"/>
              <a:gd name="f20" fmla="val 12"/>
              <a:gd name="f21" fmla="val 57"/>
              <a:gd name="f22" fmla="val 64"/>
              <a:gd name="f23" fmla="val 595"/>
              <a:gd name="f24" fmla="val 86"/>
              <a:gd name="f25" fmla="val 1090"/>
              <a:gd name="f26" fmla="val 459"/>
              <a:gd name="f27" fmla="val 1290"/>
              <a:gd name="f28" fmla="val 1311"/>
              <a:gd name="f29" fmla="val 973"/>
              <a:gd name="f30" fmla="val 1332"/>
              <a:gd name="f31" fmla="val 968"/>
              <a:gd name="f32" fmla="val 962"/>
              <a:gd name="f33" fmla="val 1279"/>
              <a:gd name="f34" fmla="val 767"/>
              <a:gd name="f35" fmla="val 1164"/>
              <a:gd name="f36" fmla="val 588"/>
              <a:gd name="f37" fmla="+- 0 0 -90"/>
              <a:gd name="f38" fmla="*/ f3 1 1353"/>
              <a:gd name="f39" fmla="*/ f4 1 978"/>
              <a:gd name="f40" fmla="val f5"/>
              <a:gd name="f41" fmla="val f6"/>
              <a:gd name="f42" fmla="val f7"/>
              <a:gd name="f43" fmla="*/ f37 f0 1"/>
              <a:gd name="f44" fmla="+- f42 0 f40"/>
              <a:gd name="f45" fmla="+- f41 0 f40"/>
              <a:gd name="f46" fmla="*/ f43 1 f2"/>
              <a:gd name="f47" fmla="*/ f45 1 1353"/>
              <a:gd name="f48" fmla="*/ f44 1 978"/>
              <a:gd name="f49" fmla="*/ 1012 f45 1"/>
              <a:gd name="f50" fmla="*/ 436 f44 1"/>
              <a:gd name="f51" fmla="*/ 0 f45 1"/>
              <a:gd name="f52" fmla="*/ 0 f44 1"/>
              <a:gd name="f53" fmla="*/ 13 f45 1"/>
              <a:gd name="f54" fmla="*/ 44 f44 1"/>
              <a:gd name="f55" fmla="*/ 12 f45 1"/>
              <a:gd name="f56" fmla="*/ 64 f44 1"/>
              <a:gd name="f57" fmla="*/ 1290 f45 1"/>
              <a:gd name="f58" fmla="*/ 978 f44 1"/>
              <a:gd name="f59" fmla="*/ 1353 f45 1"/>
              <a:gd name="f60" fmla="*/ 962 f44 1"/>
              <a:gd name="f61" fmla="+- f46 0 f1"/>
              <a:gd name="f62" fmla="*/ f49 1 1353"/>
              <a:gd name="f63" fmla="*/ f50 1 978"/>
              <a:gd name="f64" fmla="*/ f51 1 1353"/>
              <a:gd name="f65" fmla="*/ f52 1 978"/>
              <a:gd name="f66" fmla="*/ f53 1 1353"/>
              <a:gd name="f67" fmla="*/ f54 1 978"/>
              <a:gd name="f68" fmla="*/ f55 1 1353"/>
              <a:gd name="f69" fmla="*/ f56 1 978"/>
              <a:gd name="f70" fmla="*/ f57 1 1353"/>
              <a:gd name="f71" fmla="*/ f58 1 978"/>
              <a:gd name="f72" fmla="*/ f59 1 1353"/>
              <a:gd name="f73" fmla="*/ f60 1 978"/>
              <a:gd name="f74" fmla="*/ 0 1 f47"/>
              <a:gd name="f75" fmla="*/ f41 1 f47"/>
              <a:gd name="f76" fmla="*/ 0 1 f48"/>
              <a:gd name="f77" fmla="*/ f42 1 f48"/>
              <a:gd name="f78" fmla="*/ f62 1 f47"/>
              <a:gd name="f79" fmla="*/ f63 1 f48"/>
              <a:gd name="f80" fmla="*/ f64 1 f47"/>
              <a:gd name="f81" fmla="*/ f65 1 f48"/>
              <a:gd name="f82" fmla="*/ f66 1 f47"/>
              <a:gd name="f83" fmla="*/ f67 1 f48"/>
              <a:gd name="f84" fmla="*/ f68 1 f47"/>
              <a:gd name="f85" fmla="*/ f69 1 f48"/>
              <a:gd name="f86" fmla="*/ f70 1 f47"/>
              <a:gd name="f87" fmla="*/ f71 1 f48"/>
              <a:gd name="f88" fmla="*/ f72 1 f47"/>
              <a:gd name="f89" fmla="*/ f73 1 f48"/>
              <a:gd name="f90" fmla="*/ f74 f38 1"/>
              <a:gd name="f91" fmla="*/ f75 f38 1"/>
              <a:gd name="f92" fmla="*/ f77 f39 1"/>
              <a:gd name="f93" fmla="*/ f76 f39 1"/>
              <a:gd name="f94" fmla="*/ f78 f38 1"/>
              <a:gd name="f95" fmla="*/ f79 f39 1"/>
              <a:gd name="f96" fmla="*/ f80 f38 1"/>
              <a:gd name="f97" fmla="*/ f81 f39 1"/>
              <a:gd name="f98" fmla="*/ f82 f38 1"/>
              <a:gd name="f99" fmla="*/ f83 f39 1"/>
              <a:gd name="f100" fmla="*/ f84 f38 1"/>
              <a:gd name="f101" fmla="*/ f85 f39 1"/>
              <a:gd name="f102" fmla="*/ f86 f38 1"/>
              <a:gd name="f103" fmla="*/ f87 f39 1"/>
              <a:gd name="f104" fmla="*/ f88 f38 1"/>
              <a:gd name="f105" fmla="*/ f89 f39 1"/>
            </a:gdLst>
            <a:ahLst/>
            <a:cxnLst>
              <a:cxn ang="3cd4">
                <a:pos x="hc" y="t"/>
              </a:cxn>
              <a:cxn ang="0">
                <a:pos x="r" y="vc"/>
              </a:cxn>
              <a:cxn ang="cd4">
                <a:pos x="hc" y="b"/>
              </a:cxn>
              <a:cxn ang="cd2">
                <a:pos x="l" y="vc"/>
              </a:cxn>
              <a:cxn ang="f61">
                <a:pos x="f94" y="f95"/>
              </a:cxn>
              <a:cxn ang="f61">
                <a:pos x="f96" y="f97"/>
              </a:cxn>
              <a:cxn ang="f61">
                <a:pos x="f98" y="f99"/>
              </a:cxn>
              <a:cxn ang="f61">
                <a:pos x="f100" y="f101"/>
              </a:cxn>
              <a:cxn ang="f61">
                <a:pos x="f102" y="f103"/>
              </a:cxn>
              <a:cxn ang="f61">
                <a:pos x="f104" y="f105"/>
              </a:cxn>
              <a:cxn ang="f61">
                <a:pos x="f94" y="f95"/>
              </a:cxn>
            </a:cxnLst>
            <a:rect l="f90" t="f93" r="f91" b="f92"/>
            <a:pathLst>
              <a:path w="1353" h="978">
                <a:moveTo>
                  <a:pt x="f8" y="f9"/>
                </a:moveTo>
                <a:cubicBezTo>
                  <a:pt x="f10" y="f11"/>
                  <a:pt x="f12" y="f13"/>
                  <a:pt x="f5" y="f5"/>
                </a:cubicBezTo>
                <a:cubicBezTo>
                  <a:pt x="f14" y="f15"/>
                  <a:pt x="f16" y="f17"/>
                  <a:pt x="f16" y="f18"/>
                </a:cubicBezTo>
                <a:cubicBezTo>
                  <a:pt x="f16" y="f19"/>
                  <a:pt x="f20" y="f21"/>
                  <a:pt x="f20" y="f22"/>
                </a:cubicBezTo>
                <a:cubicBezTo>
                  <a:pt x="f23" y="f24"/>
                  <a:pt x="f25" y="f26"/>
                  <a:pt x="f27" y="f7"/>
                </a:cubicBezTo>
                <a:cubicBezTo>
                  <a:pt x="f28" y="f29"/>
                  <a:pt x="f30" y="f31"/>
                  <a:pt x="f6" y="f32"/>
                </a:cubicBezTo>
                <a:cubicBezTo>
                  <a:pt x="f33" y="f34"/>
                  <a:pt x="f35" y="f36"/>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4" name="Freeform 35">
            <a:extLst>
              <a:ext uri="{FF2B5EF4-FFF2-40B4-BE49-F238E27FC236}">
                <a16:creationId xmlns:a16="http://schemas.microsoft.com/office/drawing/2014/main" id="{F4166002-D2E7-4F12-895B-4ADA59159068}"/>
              </a:ext>
            </a:extLst>
          </p:cNvPr>
          <p:cNvSpPr/>
          <p:nvPr/>
        </p:nvSpPr>
        <p:spPr>
          <a:xfrm>
            <a:off x="878720" y="1739774"/>
            <a:ext cx="1651333" cy="1132520"/>
          </a:xfrm>
          <a:custGeom>
            <a:avLst/>
            <a:gdLst>
              <a:gd name="f0" fmla="val 10800000"/>
              <a:gd name="f1" fmla="val 5400000"/>
              <a:gd name="f2" fmla="val 180"/>
              <a:gd name="f3" fmla="val w"/>
              <a:gd name="f4" fmla="val h"/>
              <a:gd name="f5" fmla="val 0"/>
              <a:gd name="f6" fmla="val 1303"/>
              <a:gd name="f7" fmla="val 953"/>
              <a:gd name="f8" fmla="val 1289"/>
              <a:gd name="f9" fmla="val 43"/>
              <a:gd name="f10" fmla="val 26"/>
              <a:gd name="f11" fmla="val 1295"/>
              <a:gd name="f12" fmla="val 11"/>
              <a:gd name="f13" fmla="val 935"/>
              <a:gd name="f14" fmla="val 19"/>
              <a:gd name="f15" fmla="val 590"/>
              <a:gd name="f16" fmla="val 172"/>
              <a:gd name="f17" fmla="val 327"/>
              <a:gd name="f18" fmla="val 435"/>
              <a:gd name="f19" fmla="val 184"/>
              <a:gd name="f20" fmla="val 578"/>
              <a:gd name="f21" fmla="val 74"/>
              <a:gd name="f22" fmla="val 745"/>
              <a:gd name="f23" fmla="val 927"/>
              <a:gd name="f24" fmla="val 936"/>
              <a:gd name="f25" fmla="val 39"/>
              <a:gd name="f26" fmla="val 944"/>
              <a:gd name="f27" fmla="val 59"/>
              <a:gd name="f28" fmla="val 260"/>
              <a:gd name="f29" fmla="val 458"/>
              <a:gd name="f30" fmla="val 731"/>
              <a:gd name="f31" fmla="val 101"/>
              <a:gd name="f32" fmla="val 1288"/>
              <a:gd name="f33" fmla="val 65"/>
              <a:gd name="f34" fmla="val 57"/>
              <a:gd name="f35" fmla="val 50"/>
              <a:gd name="f36" fmla="+- 0 0 -90"/>
              <a:gd name="f37" fmla="*/ f3 1 1303"/>
              <a:gd name="f38" fmla="*/ f4 1 953"/>
              <a:gd name="f39" fmla="val f5"/>
              <a:gd name="f40" fmla="val f6"/>
              <a:gd name="f41" fmla="val f7"/>
              <a:gd name="f42" fmla="*/ f36 f0 1"/>
              <a:gd name="f43" fmla="+- f41 0 f39"/>
              <a:gd name="f44" fmla="+- f40 0 f39"/>
              <a:gd name="f45" fmla="*/ f42 1 f2"/>
              <a:gd name="f46" fmla="*/ f44 1 1303"/>
              <a:gd name="f47" fmla="*/ f43 1 953"/>
              <a:gd name="f48" fmla="*/ 1289 f44 1"/>
              <a:gd name="f49" fmla="*/ 43 f43 1"/>
              <a:gd name="f50" fmla="*/ 1303 f44 1"/>
              <a:gd name="f51" fmla="*/ 0 f43 1"/>
              <a:gd name="f52" fmla="*/ 327 f44 1"/>
              <a:gd name="f53" fmla="*/ 435 f43 1"/>
              <a:gd name="f54" fmla="*/ 0 f44 1"/>
              <a:gd name="f55" fmla="*/ 927 f43 1"/>
              <a:gd name="f56" fmla="*/ 59 f44 1"/>
              <a:gd name="f57" fmla="*/ 953 f43 1"/>
              <a:gd name="f58" fmla="*/ 1288 f44 1"/>
              <a:gd name="f59" fmla="*/ 65 f43 1"/>
              <a:gd name="f60" fmla="+- f45 0 f1"/>
              <a:gd name="f61" fmla="*/ f48 1 1303"/>
              <a:gd name="f62" fmla="*/ f49 1 953"/>
              <a:gd name="f63" fmla="*/ f50 1 1303"/>
              <a:gd name="f64" fmla="*/ f51 1 953"/>
              <a:gd name="f65" fmla="*/ f52 1 1303"/>
              <a:gd name="f66" fmla="*/ f53 1 953"/>
              <a:gd name="f67" fmla="*/ f54 1 1303"/>
              <a:gd name="f68" fmla="*/ f55 1 953"/>
              <a:gd name="f69" fmla="*/ f56 1 1303"/>
              <a:gd name="f70" fmla="*/ f57 1 953"/>
              <a:gd name="f71" fmla="*/ f58 1 1303"/>
              <a:gd name="f72" fmla="*/ f59 1 953"/>
              <a:gd name="f73" fmla="*/ 0 1 f46"/>
              <a:gd name="f74" fmla="*/ f40 1 f46"/>
              <a:gd name="f75" fmla="*/ 0 1 f47"/>
              <a:gd name="f76" fmla="*/ f41 1 f47"/>
              <a:gd name="f77" fmla="*/ f61 1 f46"/>
              <a:gd name="f78" fmla="*/ f62 1 f47"/>
              <a:gd name="f79" fmla="*/ f63 1 f46"/>
              <a:gd name="f80" fmla="*/ f64 1 f47"/>
              <a:gd name="f81" fmla="*/ f65 1 f46"/>
              <a:gd name="f82" fmla="*/ f66 1 f47"/>
              <a:gd name="f83" fmla="*/ f67 1 f46"/>
              <a:gd name="f84" fmla="*/ f68 1 f47"/>
              <a:gd name="f85" fmla="*/ f69 1 f46"/>
              <a:gd name="f86" fmla="*/ f70 1 f47"/>
              <a:gd name="f87" fmla="*/ f71 1 f46"/>
              <a:gd name="f88" fmla="*/ f72 1 f47"/>
              <a:gd name="f89" fmla="*/ f73 f37 1"/>
              <a:gd name="f90" fmla="*/ f74 f37 1"/>
              <a:gd name="f91" fmla="*/ f76 f38 1"/>
              <a:gd name="f92" fmla="*/ f75 f38 1"/>
              <a:gd name="f93" fmla="*/ f77 f37 1"/>
              <a:gd name="f94" fmla="*/ f78 f38 1"/>
              <a:gd name="f95" fmla="*/ f79 f37 1"/>
              <a:gd name="f96" fmla="*/ f80 f38 1"/>
              <a:gd name="f97" fmla="*/ f81 f37 1"/>
              <a:gd name="f98" fmla="*/ f82 f38 1"/>
              <a:gd name="f99" fmla="*/ f83 f37 1"/>
              <a:gd name="f100" fmla="*/ f84 f38 1"/>
              <a:gd name="f101" fmla="*/ f85 f37 1"/>
              <a:gd name="f102" fmla="*/ f86 f38 1"/>
              <a:gd name="f103" fmla="*/ f87 f37 1"/>
              <a:gd name="f104" fmla="*/ f88 f38 1"/>
            </a:gdLst>
            <a:ahLst/>
            <a:cxnLst>
              <a:cxn ang="3cd4">
                <a:pos x="hc" y="t"/>
              </a:cxn>
              <a:cxn ang="0">
                <a:pos x="r" y="vc"/>
              </a:cxn>
              <a:cxn ang="cd4">
                <a:pos x="hc" y="b"/>
              </a:cxn>
              <a:cxn ang="cd2">
                <a:pos x="l" y="vc"/>
              </a:cxn>
              <a:cxn ang="f60">
                <a:pos x="f93" y="f94"/>
              </a:cxn>
              <a:cxn ang="f60">
                <a:pos x="f95" y="f96"/>
              </a:cxn>
              <a:cxn ang="f60">
                <a:pos x="f97" y="f98"/>
              </a:cxn>
              <a:cxn ang="f60">
                <a:pos x="f99" y="f100"/>
              </a:cxn>
              <a:cxn ang="f60">
                <a:pos x="f101" y="f102"/>
              </a:cxn>
              <a:cxn ang="f60">
                <a:pos x="f103" y="f104"/>
              </a:cxn>
              <a:cxn ang="f60">
                <a:pos x="f93" y="f94"/>
              </a:cxn>
            </a:cxnLst>
            <a:rect l="f89" t="f92" r="f90" b="f91"/>
            <a:pathLst>
              <a:path w="1303" h="953">
                <a:moveTo>
                  <a:pt x="f8" y="f9"/>
                </a:moveTo>
                <a:cubicBezTo>
                  <a:pt x="f8" y="f10"/>
                  <a:pt x="f11" y="f12"/>
                  <a:pt x="f6" y="f5"/>
                </a:cubicBezTo>
                <a:cubicBezTo>
                  <a:pt x="f13" y="f14"/>
                  <a:pt x="f15" y="f16"/>
                  <a:pt x="f17" y="f18"/>
                </a:cubicBezTo>
                <a:cubicBezTo>
                  <a:pt x="f19" y="f20"/>
                  <a:pt x="f21" y="f22"/>
                  <a:pt x="f5" y="f23"/>
                </a:cubicBezTo>
                <a:cubicBezTo>
                  <a:pt x="f14" y="f24"/>
                  <a:pt x="f25" y="f26"/>
                  <a:pt x="f27" y="f7"/>
                </a:cubicBezTo>
                <a:cubicBezTo>
                  <a:pt x="f28" y="f29"/>
                  <a:pt x="f30" y="f31"/>
                  <a:pt x="f32" y="f33"/>
                </a:cubicBezTo>
                <a:cubicBezTo>
                  <a:pt x="f32" y="f34"/>
                  <a:pt x="f8" y="f35"/>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5" name="TextBox 38">
            <a:extLst>
              <a:ext uri="{FF2B5EF4-FFF2-40B4-BE49-F238E27FC236}">
                <a16:creationId xmlns:a16="http://schemas.microsoft.com/office/drawing/2014/main" id="{8D5AB938-0947-4CDC-B7B9-18EE2BFA676F}"/>
              </a:ext>
            </a:extLst>
          </p:cNvPr>
          <p:cNvSpPr txBox="1"/>
          <p:nvPr/>
        </p:nvSpPr>
        <p:spPr>
          <a:xfrm>
            <a:off x="4093658" y="3194055"/>
            <a:ext cx="7078331" cy="923330"/>
          </a:xfrm>
          <a:prstGeom prst="rect">
            <a:avLst/>
          </a:prstGeom>
          <a:solidFill>
            <a:srgbClr val="FFFFFF"/>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5400" b="0" i="0" u="none" strike="noStrike" kern="1200" cap="none" spc="0" baseline="0" dirty="0">
                <a:solidFill>
                  <a:srgbClr val="2F5597"/>
                </a:solidFill>
                <a:uFillTx/>
                <a:latin typeface="Abadi Extra Light" panose="020B0204020104020204" pitchFamily="34" charset="0"/>
                <a:ea typeface="Microsoft YaHei" pitchFamily="34"/>
              </a:rPr>
              <a:t>Merci de votre attention !</a:t>
            </a:r>
          </a:p>
        </p:txBody>
      </p:sp>
      <p:pic>
        <p:nvPicPr>
          <p:cNvPr id="37" name="Image 36" descr="C:\Users\Halima PALAT\Desktop\PNUD_Logo-Bleu-Tagline-Bleu.png">
            <a:extLst>
              <a:ext uri="{FF2B5EF4-FFF2-40B4-BE49-F238E27FC236}">
                <a16:creationId xmlns:a16="http://schemas.microsoft.com/office/drawing/2014/main" id="{61F26E8E-E4E0-419F-B0E9-6FF52D7D8D01}"/>
              </a:ext>
            </a:extLst>
          </p:cNvPr>
          <p:cNvPicPr>
            <a:picLocks noChangeAspect="1"/>
          </p:cNvPicPr>
          <p:nvPr/>
        </p:nvPicPr>
        <p:blipFill>
          <a:blip r:embed="rId2"/>
          <a:srcRect/>
          <a:stretch>
            <a:fillRect/>
          </a:stretch>
        </p:blipFill>
        <p:spPr>
          <a:xfrm>
            <a:off x="11001854" y="267242"/>
            <a:ext cx="622852" cy="1604964"/>
          </a:xfrm>
          <a:prstGeom prst="rect">
            <a:avLst/>
          </a:prstGeom>
          <a:noFill/>
          <a:ln cap="flat">
            <a:noFill/>
          </a:ln>
        </p:spPr>
      </p:pic>
      <p:pic>
        <p:nvPicPr>
          <p:cNvPr id="38" name="Image 37">
            <a:extLst>
              <a:ext uri="{FF2B5EF4-FFF2-40B4-BE49-F238E27FC236}">
                <a16:creationId xmlns:a16="http://schemas.microsoft.com/office/drawing/2014/main" id="{E6C7D2F8-93AF-4FAC-A9CC-5A7BFDED67C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0952" y="2969519"/>
            <a:ext cx="1975274" cy="1704736"/>
          </a:xfrm>
          <a:prstGeom prst="rect">
            <a:avLst/>
          </a:prstGeom>
          <a:noFill/>
          <a:ln>
            <a:noFill/>
          </a:ln>
        </p:spPr>
      </p:pic>
      <p:sp>
        <p:nvSpPr>
          <p:cNvPr id="36" name="Freeform 7">
            <a:extLst>
              <a:ext uri="{FF2B5EF4-FFF2-40B4-BE49-F238E27FC236}">
                <a16:creationId xmlns:a16="http://schemas.microsoft.com/office/drawing/2014/main" id="{162096F1-5F49-4A10-AB91-44C69F8CFFAD}"/>
              </a:ext>
            </a:extLst>
          </p:cNvPr>
          <p:cNvSpPr/>
          <p:nvPr/>
        </p:nvSpPr>
        <p:spPr>
          <a:xfrm>
            <a:off x="2247144" y="4957636"/>
            <a:ext cx="1566111" cy="443355"/>
          </a:xfrm>
          <a:custGeom>
            <a:avLst/>
            <a:gdLst>
              <a:gd name="f0" fmla="val 10800000"/>
              <a:gd name="f1" fmla="val 5400000"/>
              <a:gd name="f2" fmla="val 180"/>
              <a:gd name="f3" fmla="val w"/>
              <a:gd name="f4" fmla="val h"/>
              <a:gd name="f5" fmla="val 0"/>
              <a:gd name="f6" fmla="val 1235"/>
              <a:gd name="f7" fmla="val 373"/>
              <a:gd name="f8" fmla="val 1139"/>
              <a:gd name="f9" fmla="val 936"/>
              <a:gd name="f10" fmla="val 155"/>
              <a:gd name="f11" fmla="val 684"/>
              <a:gd name="f12" fmla="val 246"/>
              <a:gd name="f13" fmla="val 410"/>
              <a:gd name="f14" fmla="val 279"/>
              <a:gd name="f15" fmla="val 153"/>
              <a:gd name="f16" fmla="val 225"/>
              <a:gd name="f17" fmla="val 36"/>
              <a:gd name="f18" fmla="val 187"/>
              <a:gd name="f19" fmla="val 23"/>
              <a:gd name="f20" fmla="val 227"/>
              <a:gd name="f21" fmla="val 11"/>
              <a:gd name="f22" fmla="val 268"/>
              <a:gd name="f23" fmla="val 309"/>
              <a:gd name="f24" fmla="val 129"/>
              <a:gd name="f25" fmla="val 350"/>
              <a:gd name="f26" fmla="val 267"/>
              <a:gd name="f27" fmla="val 721"/>
              <a:gd name="f28" fmla="val 1008"/>
              <a:gd name="f29" fmla="val 266"/>
              <a:gd name="f30" fmla="val 86"/>
              <a:gd name="f31" fmla="val 1203"/>
              <a:gd name="f32" fmla="val 58"/>
              <a:gd name="f33" fmla="val 1171"/>
              <a:gd name="f34" fmla="val 29"/>
              <a:gd name="f35" fmla="+- 0 0 -90"/>
              <a:gd name="f36" fmla="*/ f3 1 1235"/>
              <a:gd name="f37" fmla="*/ f4 1 373"/>
              <a:gd name="f38" fmla="val f5"/>
              <a:gd name="f39" fmla="val f6"/>
              <a:gd name="f40" fmla="val f7"/>
              <a:gd name="f41" fmla="*/ f35 f0 1"/>
              <a:gd name="f42" fmla="+- f40 0 f38"/>
              <a:gd name="f43" fmla="+- f39 0 f38"/>
              <a:gd name="f44" fmla="*/ f41 1 f2"/>
              <a:gd name="f45" fmla="*/ f43 1 1235"/>
              <a:gd name="f46" fmla="*/ f42 1 373"/>
              <a:gd name="f47" fmla="*/ 1139 f43 1"/>
              <a:gd name="f48" fmla="*/ 0 f42 1"/>
              <a:gd name="f49" fmla="*/ 410 f43 1"/>
              <a:gd name="f50" fmla="*/ 246 f42 1"/>
              <a:gd name="f51" fmla="*/ 36 f43 1"/>
              <a:gd name="f52" fmla="*/ 187 f42 1"/>
              <a:gd name="f53" fmla="*/ 0 f43 1"/>
              <a:gd name="f54" fmla="*/ 309 f42 1"/>
              <a:gd name="f55" fmla="*/ 373 f42 1"/>
              <a:gd name="f56" fmla="*/ 1235 f43 1"/>
              <a:gd name="f57" fmla="*/ 86 f42 1"/>
              <a:gd name="f58" fmla="+- f44 0 f1"/>
              <a:gd name="f59" fmla="*/ f47 1 1235"/>
              <a:gd name="f60" fmla="*/ f48 1 373"/>
              <a:gd name="f61" fmla="*/ f49 1 1235"/>
              <a:gd name="f62" fmla="*/ f50 1 373"/>
              <a:gd name="f63" fmla="*/ f51 1 1235"/>
              <a:gd name="f64" fmla="*/ f52 1 373"/>
              <a:gd name="f65" fmla="*/ f53 1 1235"/>
              <a:gd name="f66" fmla="*/ f54 1 373"/>
              <a:gd name="f67" fmla="*/ f55 1 373"/>
              <a:gd name="f68" fmla="*/ f56 1 1235"/>
              <a:gd name="f69" fmla="*/ f57 1 373"/>
              <a:gd name="f70" fmla="*/ 0 1 f45"/>
              <a:gd name="f71" fmla="*/ f39 1 f45"/>
              <a:gd name="f72" fmla="*/ 0 1 f46"/>
              <a:gd name="f73" fmla="*/ f40 1 f46"/>
              <a:gd name="f74" fmla="*/ f59 1 f45"/>
              <a:gd name="f75" fmla="*/ f60 1 f46"/>
              <a:gd name="f76" fmla="*/ f61 1 f45"/>
              <a:gd name="f77" fmla="*/ f62 1 f46"/>
              <a:gd name="f78" fmla="*/ f63 1 f45"/>
              <a:gd name="f79" fmla="*/ f64 1 f46"/>
              <a:gd name="f80" fmla="*/ f65 1 f45"/>
              <a:gd name="f81" fmla="*/ f66 1 f46"/>
              <a:gd name="f82" fmla="*/ f67 1 f46"/>
              <a:gd name="f83" fmla="*/ f68 1 f45"/>
              <a:gd name="f84" fmla="*/ f69 1 f46"/>
              <a:gd name="f85" fmla="*/ f70 f36 1"/>
              <a:gd name="f86" fmla="*/ f71 f36 1"/>
              <a:gd name="f87" fmla="*/ f73 f37 1"/>
              <a:gd name="f88" fmla="*/ f72 f37 1"/>
              <a:gd name="f89" fmla="*/ f74 f36 1"/>
              <a:gd name="f90" fmla="*/ f75 f37 1"/>
              <a:gd name="f91" fmla="*/ f76 f36 1"/>
              <a:gd name="f92" fmla="*/ f77 f37 1"/>
              <a:gd name="f93" fmla="*/ f78 f36 1"/>
              <a:gd name="f94" fmla="*/ f79 f37 1"/>
              <a:gd name="f95" fmla="*/ f80 f36 1"/>
              <a:gd name="f96" fmla="*/ f81 f37 1"/>
              <a:gd name="f97" fmla="*/ f82 f37 1"/>
              <a:gd name="f98" fmla="*/ f83 f36 1"/>
              <a:gd name="f99" fmla="*/ f84 f37 1"/>
            </a:gdLst>
            <a:ahLst/>
            <a:cxnLst>
              <a:cxn ang="3cd4">
                <a:pos x="hc" y="t"/>
              </a:cxn>
              <a:cxn ang="0">
                <a:pos x="r" y="vc"/>
              </a:cxn>
              <a:cxn ang="cd4">
                <a:pos x="hc" y="b"/>
              </a:cxn>
              <a:cxn ang="cd2">
                <a:pos x="l" y="vc"/>
              </a:cxn>
              <a:cxn ang="f58">
                <a:pos x="f89" y="f90"/>
              </a:cxn>
              <a:cxn ang="f58">
                <a:pos x="f91" y="f92"/>
              </a:cxn>
              <a:cxn ang="f58">
                <a:pos x="f93" y="f94"/>
              </a:cxn>
              <a:cxn ang="f58">
                <a:pos x="f95" y="f96"/>
              </a:cxn>
              <a:cxn ang="f58">
                <a:pos x="f91" y="f97"/>
              </a:cxn>
              <a:cxn ang="f58">
                <a:pos x="f98" y="f99"/>
              </a:cxn>
              <a:cxn ang="f58">
                <a:pos x="f89" y="f90"/>
              </a:cxn>
            </a:cxnLst>
            <a:rect l="f85" t="f88" r="f86" b="f87"/>
            <a:pathLst>
              <a:path w="1235" h="373">
                <a:moveTo>
                  <a:pt x="f8" y="f5"/>
                </a:moveTo>
                <a:cubicBezTo>
                  <a:pt x="f9" y="f10"/>
                  <a:pt x="f11" y="f12"/>
                  <a:pt x="f13" y="f12"/>
                </a:cubicBezTo>
                <a:cubicBezTo>
                  <a:pt x="f14" y="f12"/>
                  <a:pt x="f15" y="f16"/>
                  <a:pt x="f17" y="f18"/>
                </a:cubicBezTo>
                <a:cubicBezTo>
                  <a:pt x="f19" y="f20"/>
                  <a:pt x="f21" y="f22"/>
                  <a:pt x="f5" y="f23"/>
                </a:cubicBezTo>
                <a:cubicBezTo>
                  <a:pt x="f24" y="f25"/>
                  <a:pt x="f26" y="f7"/>
                  <a:pt x="f13" y="f7"/>
                </a:cubicBezTo>
                <a:cubicBezTo>
                  <a:pt x="f27" y="f7"/>
                  <a:pt x="f28" y="f29"/>
                  <a:pt x="f6" y="f30"/>
                </a:cubicBezTo>
                <a:cubicBezTo>
                  <a:pt x="f31" y="f32"/>
                  <a:pt x="f33" y="f34"/>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9" name="Freeform 10">
            <a:extLst>
              <a:ext uri="{FF2B5EF4-FFF2-40B4-BE49-F238E27FC236}">
                <a16:creationId xmlns:a16="http://schemas.microsoft.com/office/drawing/2014/main" id="{12B93554-DF06-4C1D-83B9-D264B509C354}"/>
              </a:ext>
            </a:extLst>
          </p:cNvPr>
          <p:cNvSpPr/>
          <p:nvPr/>
        </p:nvSpPr>
        <p:spPr>
          <a:xfrm>
            <a:off x="1707392" y="4798887"/>
            <a:ext cx="922940" cy="683129"/>
          </a:xfrm>
          <a:custGeom>
            <a:avLst/>
            <a:gdLst>
              <a:gd name="f0" fmla="val 10800000"/>
              <a:gd name="f1" fmla="val 5400000"/>
              <a:gd name="f2" fmla="val 180"/>
              <a:gd name="f3" fmla="val w"/>
              <a:gd name="f4" fmla="val h"/>
              <a:gd name="f5" fmla="val 0"/>
              <a:gd name="f6" fmla="val 728"/>
              <a:gd name="f7" fmla="val 574"/>
              <a:gd name="f8" fmla="val 201"/>
              <a:gd name="f9" fmla="val 134"/>
              <a:gd name="f10" fmla="val 100"/>
              <a:gd name="f11" fmla="val 66"/>
              <a:gd name="f12" fmla="val 199"/>
              <a:gd name="f13" fmla="val 300"/>
              <a:gd name="f14" fmla="val 206"/>
              <a:gd name="f15" fmla="val 453"/>
              <a:gd name="f16" fmla="val 456"/>
              <a:gd name="f17" fmla="val 552"/>
              <a:gd name="f18" fmla="val 211"/>
              <a:gd name="f19" fmla="val 531"/>
              <a:gd name="f20" fmla="val 190"/>
              <a:gd name="f21" fmla="val 350"/>
              <a:gd name="f22" fmla="val 115"/>
              <a:gd name="f23" fmla="+- 0 0 -90"/>
              <a:gd name="f24" fmla="*/ f3 1 728"/>
              <a:gd name="f25" fmla="*/ f4 1 574"/>
              <a:gd name="f26" fmla="val f5"/>
              <a:gd name="f27" fmla="val f6"/>
              <a:gd name="f28" fmla="val f7"/>
              <a:gd name="f29" fmla="*/ f23 f0 1"/>
              <a:gd name="f30" fmla="+- f28 0 f26"/>
              <a:gd name="f31" fmla="+- f27 0 f26"/>
              <a:gd name="f32" fmla="*/ f29 1 f2"/>
              <a:gd name="f33" fmla="*/ f31 1 728"/>
              <a:gd name="f34" fmla="*/ f30 1 574"/>
              <a:gd name="f35" fmla="*/ 201 f31 1"/>
              <a:gd name="f36" fmla="*/ 0 f30 1"/>
              <a:gd name="f37" fmla="*/ 0 f31 1"/>
              <a:gd name="f38" fmla="*/ 300 f30 1"/>
              <a:gd name="f39" fmla="*/ 728 f31 1"/>
              <a:gd name="f40" fmla="*/ 574 f30 1"/>
              <a:gd name="f41" fmla="*/ 211 f30 1"/>
              <a:gd name="f42" fmla="+- f32 0 f1"/>
              <a:gd name="f43" fmla="*/ f35 1 728"/>
              <a:gd name="f44" fmla="*/ f36 1 574"/>
              <a:gd name="f45" fmla="*/ f37 1 728"/>
              <a:gd name="f46" fmla="*/ f38 1 574"/>
              <a:gd name="f47" fmla="*/ f39 1 728"/>
              <a:gd name="f48" fmla="*/ f40 1 574"/>
              <a:gd name="f49" fmla="*/ f41 1 574"/>
              <a:gd name="f50" fmla="*/ 0 1 f33"/>
              <a:gd name="f51" fmla="*/ f27 1 f33"/>
              <a:gd name="f52" fmla="*/ 0 1 f34"/>
              <a:gd name="f53" fmla="*/ f28 1 f34"/>
              <a:gd name="f54" fmla="*/ f43 1 f33"/>
              <a:gd name="f55" fmla="*/ f44 1 f34"/>
              <a:gd name="f56" fmla="*/ f45 1 f33"/>
              <a:gd name="f57" fmla="*/ f46 1 f34"/>
              <a:gd name="f58" fmla="*/ f47 1 f33"/>
              <a:gd name="f59" fmla="*/ f48 1 f34"/>
              <a:gd name="f60" fmla="*/ f49 1 f34"/>
              <a:gd name="f61" fmla="*/ f50 f24 1"/>
              <a:gd name="f62" fmla="*/ f51 f24 1"/>
              <a:gd name="f63" fmla="*/ f53 f25 1"/>
              <a:gd name="f64" fmla="*/ f52 f25 1"/>
              <a:gd name="f65" fmla="*/ f54 f24 1"/>
              <a:gd name="f66" fmla="*/ f55 f25 1"/>
              <a:gd name="f67" fmla="*/ f56 f24 1"/>
              <a:gd name="f68" fmla="*/ f57 f25 1"/>
              <a:gd name="f69" fmla="*/ f58 f24 1"/>
              <a:gd name="f70" fmla="*/ f59 f25 1"/>
              <a:gd name="f71" fmla="*/ f60 f25 1"/>
            </a:gdLst>
            <a:ahLst/>
            <a:cxnLst>
              <a:cxn ang="3cd4">
                <a:pos x="hc" y="t"/>
              </a:cxn>
              <a:cxn ang="0">
                <a:pos x="r" y="vc"/>
              </a:cxn>
              <a:cxn ang="cd4">
                <a:pos x="hc" y="b"/>
              </a:cxn>
              <a:cxn ang="cd2">
                <a:pos x="l" y="vc"/>
              </a:cxn>
              <a:cxn ang="f42">
                <a:pos x="f65" y="f66"/>
              </a:cxn>
              <a:cxn ang="f42">
                <a:pos x="f67" y="f68"/>
              </a:cxn>
              <a:cxn ang="f42">
                <a:pos x="f69" y="f70"/>
              </a:cxn>
              <a:cxn ang="f42">
                <a:pos x="f69" y="f71"/>
              </a:cxn>
              <a:cxn ang="f42">
                <a:pos x="f65" y="f66"/>
              </a:cxn>
            </a:cxnLst>
            <a:rect l="f61" t="f64" r="f62" b="f63"/>
            <a:pathLst>
              <a:path w="728" h="574">
                <a:moveTo>
                  <a:pt x="f8" y="f5"/>
                </a:moveTo>
                <a:cubicBezTo>
                  <a:pt x="f9" y="f10"/>
                  <a:pt x="f11" y="f12"/>
                  <a:pt x="f5" y="f13"/>
                </a:cubicBezTo>
                <a:cubicBezTo>
                  <a:pt x="f14" y="f15"/>
                  <a:pt x="f16" y="f17"/>
                  <a:pt x="f6" y="f7"/>
                </a:cubicBezTo>
                <a:cubicBezTo>
                  <a:pt x="f6" y="f18"/>
                  <a:pt x="f6" y="f18"/>
                  <a:pt x="f6" y="f18"/>
                </a:cubicBezTo>
                <a:cubicBezTo>
                  <a:pt x="f19" y="f20"/>
                  <a:pt x="f21" y="f22"/>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40" name="Freeform 14">
            <a:extLst>
              <a:ext uri="{FF2B5EF4-FFF2-40B4-BE49-F238E27FC236}">
                <a16:creationId xmlns:a16="http://schemas.microsoft.com/office/drawing/2014/main" id="{9B1970DA-2594-463D-B11D-DB556A63C986}"/>
              </a:ext>
            </a:extLst>
          </p:cNvPr>
          <p:cNvSpPr/>
          <p:nvPr/>
        </p:nvSpPr>
        <p:spPr>
          <a:xfrm>
            <a:off x="1718502" y="1915984"/>
            <a:ext cx="2437607" cy="744961"/>
          </a:xfrm>
          <a:custGeom>
            <a:avLst/>
            <a:gdLst>
              <a:gd name="f0" fmla="val 10800000"/>
              <a:gd name="f1" fmla="val 5400000"/>
              <a:gd name="f2" fmla="val 360"/>
              <a:gd name="f3" fmla="val 180"/>
              <a:gd name="f4" fmla="val w"/>
              <a:gd name="f5" fmla="val h"/>
              <a:gd name="f6" fmla="val 0"/>
              <a:gd name="f7" fmla="val 1924"/>
              <a:gd name="f8" fmla="val 627"/>
              <a:gd name="f9" fmla="val 1872"/>
              <a:gd name="f10" fmla="val 431"/>
              <a:gd name="f11" fmla="val 1595"/>
              <a:gd name="f12" fmla="val 153"/>
              <a:gd name="f13" fmla="val 1225"/>
              <a:gd name="f14" fmla="val 833"/>
              <a:gd name="f15" fmla="val 531"/>
              <a:gd name="f16" fmla="val 244"/>
              <a:gd name="f17" fmla="val 91"/>
              <a:gd name="f18" fmla="val 258"/>
              <a:gd name="f19" fmla="val 11"/>
              <a:gd name="f20" fmla="val 265"/>
              <a:gd name="f21" fmla="val 21"/>
              <a:gd name="f22" fmla="val 272"/>
              <a:gd name="f23" fmla="val 30"/>
              <a:gd name="f24" fmla="val 281"/>
              <a:gd name="f25" fmla="val 69"/>
              <a:gd name="f26" fmla="val 318"/>
              <a:gd name="f27" fmla="val 108"/>
              <a:gd name="f28" fmla="val 354"/>
              <a:gd name="f29" fmla="val 147"/>
              <a:gd name="f30" fmla="val 390"/>
              <a:gd name="f31" fmla="val 345"/>
              <a:gd name="f32" fmla="val 264"/>
              <a:gd name="f33" fmla="val 581"/>
              <a:gd name="f34" fmla="val 191"/>
              <a:gd name="f35" fmla="val 1216"/>
              <a:gd name="f36" fmla="val 1560"/>
              <a:gd name="f37" fmla="val 1795"/>
              <a:gd name="f38" fmla="val 1838"/>
              <a:gd name="f39" fmla="val 580"/>
              <a:gd name="f40" fmla="val 1881"/>
              <a:gd name="f41" fmla="val 532"/>
              <a:gd name="f42" fmla="val 485"/>
              <a:gd name="f43" fmla="val 1907"/>
              <a:gd name="f44" fmla="val 467"/>
              <a:gd name="f45" fmla="val 1890"/>
              <a:gd name="f46" fmla="val 448"/>
              <a:gd name="f47" fmla="+- 0 0 -90"/>
              <a:gd name="f48" fmla="*/ f4 1 1924"/>
              <a:gd name="f49" fmla="*/ f5 1 627"/>
              <a:gd name="f50" fmla="val f6"/>
              <a:gd name="f51" fmla="val f7"/>
              <a:gd name="f52" fmla="val f8"/>
              <a:gd name="f53" fmla="*/ f47 f0 1"/>
              <a:gd name="f54" fmla="+- f52 0 f50"/>
              <a:gd name="f55" fmla="+- f51 0 f50"/>
              <a:gd name="f56" fmla="*/ f53 1 f3"/>
              <a:gd name="f57" fmla="*/ f55 1 1924"/>
              <a:gd name="f58" fmla="*/ f54 1 627"/>
              <a:gd name="f59" fmla="*/ 1872 f55 1"/>
              <a:gd name="f60" fmla="*/ 431 f54 1"/>
              <a:gd name="f61" fmla="*/ 833 f55 1"/>
              <a:gd name="f62" fmla="*/ 0 f54 1"/>
              <a:gd name="f63" fmla="*/ 0 f55 1"/>
              <a:gd name="f64" fmla="*/ 258 f54 1"/>
              <a:gd name="f65" fmla="*/ 30 f55 1"/>
              <a:gd name="f66" fmla="*/ 281 f54 1"/>
              <a:gd name="f67" fmla="*/ 147 f55 1"/>
              <a:gd name="f68" fmla="*/ 390 f54 1"/>
              <a:gd name="f69" fmla="*/ 191 f54 1"/>
              <a:gd name="f70" fmla="*/ 1795 f55 1"/>
              <a:gd name="f71" fmla="*/ 627 f54 1"/>
              <a:gd name="f72" fmla="*/ 1924 f55 1"/>
              <a:gd name="f73" fmla="*/ 485 f54 1"/>
              <a:gd name="f74" fmla="+- f56 0 f1"/>
              <a:gd name="f75" fmla="*/ f59 1 1924"/>
              <a:gd name="f76" fmla="*/ f60 1 627"/>
              <a:gd name="f77" fmla="*/ f61 1 1924"/>
              <a:gd name="f78" fmla="*/ f62 1 627"/>
              <a:gd name="f79" fmla="*/ f63 1 1924"/>
              <a:gd name="f80" fmla="*/ f64 1 627"/>
              <a:gd name="f81" fmla="*/ f65 1 1924"/>
              <a:gd name="f82" fmla="*/ f66 1 627"/>
              <a:gd name="f83" fmla="*/ f67 1 1924"/>
              <a:gd name="f84" fmla="*/ f68 1 627"/>
              <a:gd name="f85" fmla="*/ f69 1 627"/>
              <a:gd name="f86" fmla="*/ f70 1 1924"/>
              <a:gd name="f87" fmla="*/ f71 1 627"/>
              <a:gd name="f88" fmla="*/ f72 1 1924"/>
              <a:gd name="f89" fmla="*/ f73 1 627"/>
              <a:gd name="f90" fmla="*/ 0 1 f57"/>
              <a:gd name="f91" fmla="*/ f51 1 f57"/>
              <a:gd name="f92" fmla="*/ 0 1 f58"/>
              <a:gd name="f93" fmla="*/ f52 1 f58"/>
              <a:gd name="f94" fmla="*/ f75 1 f57"/>
              <a:gd name="f95" fmla="*/ f76 1 f58"/>
              <a:gd name="f96" fmla="*/ f77 1 f57"/>
              <a:gd name="f97" fmla="*/ f78 1 f58"/>
              <a:gd name="f98" fmla="*/ f79 1 f57"/>
              <a:gd name="f99" fmla="*/ f80 1 f58"/>
              <a:gd name="f100" fmla="*/ f81 1 f57"/>
              <a:gd name="f101" fmla="*/ f82 1 f58"/>
              <a:gd name="f102" fmla="*/ f83 1 f57"/>
              <a:gd name="f103" fmla="*/ f84 1 f58"/>
              <a:gd name="f104" fmla="*/ f85 1 f58"/>
              <a:gd name="f105" fmla="*/ f86 1 f57"/>
              <a:gd name="f106" fmla="*/ f87 1 f58"/>
              <a:gd name="f107" fmla="*/ f88 1 f57"/>
              <a:gd name="f108" fmla="*/ f89 1 f58"/>
              <a:gd name="f109" fmla="*/ f90 f48 1"/>
              <a:gd name="f110" fmla="*/ f91 f48 1"/>
              <a:gd name="f111" fmla="*/ f93 f49 1"/>
              <a:gd name="f112" fmla="*/ f92 f49 1"/>
              <a:gd name="f113" fmla="*/ f94 f48 1"/>
              <a:gd name="f114" fmla="*/ f95 f49 1"/>
              <a:gd name="f115" fmla="*/ f96 f48 1"/>
              <a:gd name="f116" fmla="*/ f97 f49 1"/>
              <a:gd name="f117" fmla="*/ f98 f48 1"/>
              <a:gd name="f118" fmla="*/ f99 f49 1"/>
              <a:gd name="f119" fmla="*/ f100 f48 1"/>
              <a:gd name="f120" fmla="*/ f101 f49 1"/>
              <a:gd name="f121" fmla="*/ f102 f48 1"/>
              <a:gd name="f122" fmla="*/ f103 f49 1"/>
              <a:gd name="f123" fmla="*/ f104 f49 1"/>
              <a:gd name="f124" fmla="*/ f105 f48 1"/>
              <a:gd name="f125" fmla="*/ f106 f49 1"/>
              <a:gd name="f126" fmla="*/ f107 f48 1"/>
              <a:gd name="f127" fmla="*/ f108 f49 1"/>
            </a:gdLst>
            <a:ahLst/>
            <a:cxnLst>
              <a:cxn ang="3cd4">
                <a:pos x="hc" y="t"/>
              </a:cxn>
              <a:cxn ang="0">
                <a:pos x="r" y="vc"/>
              </a:cxn>
              <a:cxn ang="cd4">
                <a:pos x="hc" y="b"/>
              </a:cxn>
              <a:cxn ang="cd2">
                <a:pos x="l" y="vc"/>
              </a:cxn>
              <a:cxn ang="f74">
                <a:pos x="f113" y="f114"/>
              </a:cxn>
              <a:cxn ang="f74">
                <a:pos x="f115" y="f116"/>
              </a:cxn>
              <a:cxn ang="f74">
                <a:pos x="f117" y="f118"/>
              </a:cxn>
              <a:cxn ang="f74">
                <a:pos x="f119" y="f120"/>
              </a:cxn>
              <a:cxn ang="f74">
                <a:pos x="f121" y="f122"/>
              </a:cxn>
              <a:cxn ang="f74">
                <a:pos x="f115" y="f123"/>
              </a:cxn>
              <a:cxn ang="f74">
                <a:pos x="f124" y="f125"/>
              </a:cxn>
              <a:cxn ang="f74">
                <a:pos x="f126" y="f127"/>
              </a:cxn>
              <a:cxn ang="f74">
                <a:pos x="f113" y="f114"/>
              </a:cxn>
            </a:cxnLst>
            <a:rect l="f109" t="f112" r="f110" b="f111"/>
            <a:pathLst>
              <a:path w="1924" h="627">
                <a:moveTo>
                  <a:pt x="f9" y="f10"/>
                </a:moveTo>
                <a:cubicBezTo>
                  <a:pt x="f11" y="f12"/>
                  <a:pt x="f13" y="f6"/>
                  <a:pt x="f14" y="f6"/>
                </a:cubicBezTo>
                <a:cubicBezTo>
                  <a:pt x="f15" y="f6"/>
                  <a:pt x="f16" y="f17"/>
                  <a:pt x="f6" y="f18"/>
                </a:cubicBezTo>
                <a:cubicBezTo>
                  <a:pt x="f19" y="f20"/>
                  <a:pt x="f21" y="f22"/>
                  <a:pt x="f23" y="f24"/>
                </a:cubicBezTo>
                <a:cubicBezTo>
                  <a:pt x="f25" y="f26"/>
                  <a:pt x="f27" y="f28"/>
                  <a:pt x="f29" y="f30"/>
                </a:cubicBezTo>
                <a:cubicBezTo>
                  <a:pt x="f31" y="f32"/>
                  <a:pt x="f33" y="f34"/>
                  <a:pt x="f14" y="f34"/>
                </a:cubicBezTo>
                <a:cubicBezTo>
                  <a:pt x="f35" y="f34"/>
                  <a:pt x="f36" y="f2"/>
                  <a:pt x="f37" y="f8"/>
                </a:cubicBezTo>
                <a:cubicBezTo>
                  <a:pt x="f38" y="f39"/>
                  <a:pt x="f40" y="f41"/>
                  <a:pt x="f7" y="f42"/>
                </a:cubicBezTo>
                <a:cubicBezTo>
                  <a:pt x="f43" y="f44"/>
                  <a:pt x="f45" y="f46"/>
                  <a:pt x="f9" y="f10"/>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41" name="Freeform 16">
            <a:extLst>
              <a:ext uri="{FF2B5EF4-FFF2-40B4-BE49-F238E27FC236}">
                <a16:creationId xmlns:a16="http://schemas.microsoft.com/office/drawing/2014/main" id="{8F732DF6-4BBD-4D7D-B9AD-0E9331937F5B}"/>
              </a:ext>
            </a:extLst>
          </p:cNvPr>
          <p:cNvSpPr/>
          <p:nvPr/>
        </p:nvSpPr>
        <p:spPr>
          <a:xfrm>
            <a:off x="2332869" y="1542928"/>
            <a:ext cx="1078909" cy="269940"/>
          </a:xfrm>
          <a:custGeom>
            <a:avLst/>
            <a:gdLst>
              <a:gd name="f0" fmla="val 10800000"/>
              <a:gd name="f1" fmla="val 5400000"/>
              <a:gd name="f2" fmla="val 180"/>
              <a:gd name="f3" fmla="val w"/>
              <a:gd name="f4" fmla="val h"/>
              <a:gd name="f5" fmla="val 0"/>
              <a:gd name="f6" fmla="val 852"/>
              <a:gd name="f7" fmla="val 227"/>
              <a:gd name="f8" fmla="val 342"/>
              <a:gd name="f9" fmla="val 225"/>
              <a:gd name="f10" fmla="val 111"/>
              <a:gd name="f11" fmla="val 12"/>
              <a:gd name="f12" fmla="val 33"/>
              <a:gd name="f13" fmla="val 16"/>
              <a:gd name="f14" fmla="val 79"/>
              <a:gd name="f15" fmla="val 32"/>
              <a:gd name="f16" fmla="val 125"/>
              <a:gd name="f17" fmla="val 48"/>
              <a:gd name="f18" fmla="val 172"/>
              <a:gd name="f19" fmla="val 143"/>
              <a:gd name="f20" fmla="val 154"/>
              <a:gd name="f21" fmla="val 241"/>
              <a:gd name="f22" fmla="val 145"/>
              <a:gd name="f23" fmla="val 520"/>
              <a:gd name="f24" fmla="val 692"/>
              <a:gd name="f25" fmla="val 174"/>
              <a:gd name="f26" fmla="val 75"/>
              <a:gd name="f27" fmla="val 691"/>
              <a:gd name="f28" fmla="val 26"/>
              <a:gd name="f29" fmla="val 519"/>
              <a:gd name="f30" fmla="+- 0 0 -90"/>
              <a:gd name="f31" fmla="*/ f3 1 852"/>
              <a:gd name="f32" fmla="*/ f4 1 227"/>
              <a:gd name="f33" fmla="val f5"/>
              <a:gd name="f34" fmla="val f6"/>
              <a:gd name="f35" fmla="val f7"/>
              <a:gd name="f36" fmla="*/ f30 f0 1"/>
              <a:gd name="f37" fmla="+- f35 0 f33"/>
              <a:gd name="f38" fmla="+- f34 0 f33"/>
              <a:gd name="f39" fmla="*/ f36 1 f2"/>
              <a:gd name="f40" fmla="*/ f38 1 852"/>
              <a:gd name="f41" fmla="*/ f37 1 227"/>
              <a:gd name="f42" fmla="*/ 342 f38 1"/>
              <a:gd name="f43" fmla="*/ 0 f37 1"/>
              <a:gd name="f44" fmla="*/ 0 f38 1"/>
              <a:gd name="f45" fmla="*/ 33 f37 1"/>
              <a:gd name="f46" fmla="*/ 48 f38 1"/>
              <a:gd name="f47" fmla="*/ 172 f37 1"/>
              <a:gd name="f48" fmla="*/ 145 f37 1"/>
              <a:gd name="f49" fmla="*/ 852 f38 1"/>
              <a:gd name="f50" fmla="*/ 227 f37 1"/>
              <a:gd name="f51" fmla="*/ 75 f37 1"/>
              <a:gd name="f52" fmla="+- f39 0 f1"/>
              <a:gd name="f53" fmla="*/ f42 1 852"/>
              <a:gd name="f54" fmla="*/ f43 1 227"/>
              <a:gd name="f55" fmla="*/ f44 1 852"/>
              <a:gd name="f56" fmla="*/ f45 1 227"/>
              <a:gd name="f57" fmla="*/ f46 1 852"/>
              <a:gd name="f58" fmla="*/ f47 1 227"/>
              <a:gd name="f59" fmla="*/ f48 1 227"/>
              <a:gd name="f60" fmla="*/ f49 1 852"/>
              <a:gd name="f61" fmla="*/ f50 1 227"/>
              <a:gd name="f62" fmla="*/ f51 1 227"/>
              <a:gd name="f63" fmla="*/ 0 1 f40"/>
              <a:gd name="f64" fmla="*/ f34 1 f40"/>
              <a:gd name="f65" fmla="*/ 0 1 f41"/>
              <a:gd name="f66" fmla="*/ f35 1 f41"/>
              <a:gd name="f67" fmla="*/ f53 1 f40"/>
              <a:gd name="f68" fmla="*/ f54 1 f41"/>
              <a:gd name="f69" fmla="*/ f55 1 f40"/>
              <a:gd name="f70" fmla="*/ f56 1 f41"/>
              <a:gd name="f71" fmla="*/ f57 1 f40"/>
              <a:gd name="f72" fmla="*/ f58 1 f41"/>
              <a:gd name="f73" fmla="*/ f59 1 f41"/>
              <a:gd name="f74" fmla="*/ f60 1 f40"/>
              <a:gd name="f75" fmla="*/ f61 1 f41"/>
              <a:gd name="f76" fmla="*/ f62 1 f41"/>
              <a:gd name="f77" fmla="*/ f63 f31 1"/>
              <a:gd name="f78" fmla="*/ f64 f31 1"/>
              <a:gd name="f79" fmla="*/ f66 f32 1"/>
              <a:gd name="f80" fmla="*/ f65 f32 1"/>
              <a:gd name="f81" fmla="*/ f67 f31 1"/>
              <a:gd name="f82" fmla="*/ f68 f32 1"/>
              <a:gd name="f83" fmla="*/ f69 f31 1"/>
              <a:gd name="f84" fmla="*/ f70 f32 1"/>
              <a:gd name="f85" fmla="*/ f71 f31 1"/>
              <a:gd name="f86" fmla="*/ f72 f32 1"/>
              <a:gd name="f87" fmla="*/ f73 f32 1"/>
              <a:gd name="f88" fmla="*/ f74 f31 1"/>
              <a:gd name="f89" fmla="*/ f75 f32 1"/>
              <a:gd name="f90" fmla="*/ f76 f32 1"/>
            </a:gdLst>
            <a:ahLst/>
            <a:cxnLst>
              <a:cxn ang="3cd4">
                <a:pos x="hc" y="t"/>
              </a:cxn>
              <a:cxn ang="0">
                <a:pos x="r" y="vc"/>
              </a:cxn>
              <a:cxn ang="cd4">
                <a:pos x="hc" y="b"/>
              </a:cxn>
              <a:cxn ang="cd2">
                <a:pos x="l" y="vc"/>
              </a:cxn>
              <a:cxn ang="f52">
                <a:pos x="f81" y="f82"/>
              </a:cxn>
              <a:cxn ang="f52">
                <a:pos x="f83" y="f84"/>
              </a:cxn>
              <a:cxn ang="f52">
                <a:pos x="f85" y="f86"/>
              </a:cxn>
              <a:cxn ang="f52">
                <a:pos x="f81" y="f87"/>
              </a:cxn>
              <a:cxn ang="f52">
                <a:pos x="f88" y="f89"/>
              </a:cxn>
              <a:cxn ang="f52">
                <a:pos x="f88" y="f90"/>
              </a:cxn>
              <a:cxn ang="f52">
                <a:pos x="f81" y="f82"/>
              </a:cxn>
            </a:cxnLst>
            <a:rect l="f77" t="f80" r="f78" b="f79"/>
            <a:pathLst>
              <a:path w="852" h="227">
                <a:moveTo>
                  <a:pt x="f8" y="f5"/>
                </a:moveTo>
                <a:cubicBezTo>
                  <a:pt x="f9" y="f5"/>
                  <a:pt x="f10" y="f11"/>
                  <a:pt x="f5" y="f12"/>
                </a:cubicBezTo>
                <a:cubicBezTo>
                  <a:pt x="f13" y="f14"/>
                  <a:pt x="f15" y="f16"/>
                  <a:pt x="f17" y="f18"/>
                </a:cubicBezTo>
                <a:cubicBezTo>
                  <a:pt x="f19" y="f20"/>
                  <a:pt x="f21" y="f22"/>
                  <a:pt x="f8" y="f22"/>
                </a:cubicBezTo>
                <a:cubicBezTo>
                  <a:pt x="f23" y="f22"/>
                  <a:pt x="f24" y="f25"/>
                  <a:pt x="f6" y="f7"/>
                </a:cubicBezTo>
                <a:cubicBezTo>
                  <a:pt x="f6" y="f26"/>
                  <a:pt x="f6" y="f26"/>
                  <a:pt x="f6" y="f26"/>
                </a:cubicBezTo>
                <a:cubicBezTo>
                  <a:pt x="f27" y="f28"/>
                  <a:pt x="f29" y="f5"/>
                  <a:pt x="f8" y="f5"/>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42" name="Freeform 21">
            <a:extLst>
              <a:ext uri="{FF2B5EF4-FFF2-40B4-BE49-F238E27FC236}">
                <a16:creationId xmlns:a16="http://schemas.microsoft.com/office/drawing/2014/main" id="{A5F8B501-61B1-4E04-BC12-3BB31D121A0C}"/>
              </a:ext>
            </a:extLst>
          </p:cNvPr>
          <p:cNvSpPr/>
          <p:nvPr/>
        </p:nvSpPr>
        <p:spPr>
          <a:xfrm>
            <a:off x="1696282" y="1749299"/>
            <a:ext cx="1915027" cy="327236"/>
          </a:xfrm>
          <a:custGeom>
            <a:avLst/>
            <a:gdLst>
              <a:gd name="f0" fmla="val 10800000"/>
              <a:gd name="f1" fmla="val 5400000"/>
              <a:gd name="f2" fmla="val 180"/>
              <a:gd name="f3" fmla="val w"/>
              <a:gd name="f4" fmla="val h"/>
              <a:gd name="f5" fmla="val 0"/>
              <a:gd name="f6" fmla="val 1511"/>
              <a:gd name="f7" fmla="val 275"/>
              <a:gd name="f8" fmla="val 142"/>
              <a:gd name="f9" fmla="val 1306"/>
              <a:gd name="f10" fmla="val 49"/>
              <a:gd name="f11" fmla="val 1082"/>
              <a:gd name="f12" fmla="val 850"/>
              <a:gd name="f13" fmla="val 545"/>
              <a:gd name="f14" fmla="val 252"/>
              <a:gd name="f15" fmla="val 85"/>
              <a:gd name="f16" fmla="val 243"/>
              <a:gd name="f17" fmla="val 244"/>
              <a:gd name="f18" fmla="val 1"/>
              <a:gd name="f19" fmla="val 10"/>
              <a:gd name="f20" fmla="val 254"/>
              <a:gd name="f21" fmla="val 19"/>
              <a:gd name="f22" fmla="val 265"/>
              <a:gd name="f23" fmla="val 28"/>
              <a:gd name="f24" fmla="val 267"/>
              <a:gd name="f25" fmla="val 126"/>
              <a:gd name="f26" fmla="val 548"/>
              <a:gd name="f27" fmla="val 41"/>
              <a:gd name="f28" fmla="val 1079"/>
              <a:gd name="f29" fmla="val 1296"/>
              <a:gd name="f30" fmla="val 90"/>
              <a:gd name="f31" fmla="val 1493"/>
              <a:gd name="f32" fmla="val 179"/>
              <a:gd name="f33" fmla="val 1499"/>
              <a:gd name="f34" fmla="val 167"/>
              <a:gd name="f35" fmla="val 1505"/>
              <a:gd name="f36" fmla="val 154"/>
              <a:gd name="f37" fmla="+- 0 0 -90"/>
              <a:gd name="f38" fmla="*/ f3 1 1511"/>
              <a:gd name="f39" fmla="*/ f4 1 275"/>
              <a:gd name="f40" fmla="val f5"/>
              <a:gd name="f41" fmla="val f6"/>
              <a:gd name="f42" fmla="val f7"/>
              <a:gd name="f43" fmla="*/ f37 f0 1"/>
              <a:gd name="f44" fmla="+- f42 0 f40"/>
              <a:gd name="f45" fmla="+- f41 0 f40"/>
              <a:gd name="f46" fmla="*/ f43 1 f2"/>
              <a:gd name="f47" fmla="*/ f45 1 1511"/>
              <a:gd name="f48" fmla="*/ f44 1 275"/>
              <a:gd name="f49" fmla="*/ 1511 f45 1"/>
              <a:gd name="f50" fmla="*/ 142 f44 1"/>
              <a:gd name="f51" fmla="*/ 850 f45 1"/>
              <a:gd name="f52" fmla="*/ 0 f44 1"/>
              <a:gd name="f53" fmla="*/ 0 f45 1"/>
              <a:gd name="f54" fmla="*/ 243 f44 1"/>
              <a:gd name="f55" fmla="*/ 1 f45 1"/>
              <a:gd name="f56" fmla="*/ 244 f44 1"/>
              <a:gd name="f57" fmla="*/ 28 f45 1"/>
              <a:gd name="f58" fmla="*/ 275 f44 1"/>
              <a:gd name="f59" fmla="*/ 41 f44 1"/>
              <a:gd name="f60" fmla="*/ 1493 f45 1"/>
              <a:gd name="f61" fmla="*/ 179 f44 1"/>
              <a:gd name="f62" fmla="+- f46 0 f1"/>
              <a:gd name="f63" fmla="*/ f49 1 1511"/>
              <a:gd name="f64" fmla="*/ f50 1 275"/>
              <a:gd name="f65" fmla="*/ f51 1 1511"/>
              <a:gd name="f66" fmla="*/ f52 1 275"/>
              <a:gd name="f67" fmla="*/ f53 1 1511"/>
              <a:gd name="f68" fmla="*/ f54 1 275"/>
              <a:gd name="f69" fmla="*/ f55 1 1511"/>
              <a:gd name="f70" fmla="*/ f56 1 275"/>
              <a:gd name="f71" fmla="*/ f57 1 1511"/>
              <a:gd name="f72" fmla="*/ f58 1 275"/>
              <a:gd name="f73" fmla="*/ f59 1 275"/>
              <a:gd name="f74" fmla="*/ f60 1 1511"/>
              <a:gd name="f75" fmla="*/ f61 1 275"/>
              <a:gd name="f76" fmla="*/ 0 1 f47"/>
              <a:gd name="f77" fmla="*/ f41 1 f47"/>
              <a:gd name="f78" fmla="*/ 0 1 f48"/>
              <a:gd name="f79" fmla="*/ f42 1 f48"/>
              <a:gd name="f80" fmla="*/ f63 1 f47"/>
              <a:gd name="f81" fmla="*/ f64 1 f48"/>
              <a:gd name="f82" fmla="*/ f65 1 f47"/>
              <a:gd name="f83" fmla="*/ f66 1 f48"/>
              <a:gd name="f84" fmla="*/ f67 1 f47"/>
              <a:gd name="f85" fmla="*/ f68 1 f48"/>
              <a:gd name="f86" fmla="*/ f69 1 f47"/>
              <a:gd name="f87" fmla="*/ f70 1 f48"/>
              <a:gd name="f88" fmla="*/ f71 1 f47"/>
              <a:gd name="f89" fmla="*/ f72 1 f48"/>
              <a:gd name="f90" fmla="*/ f73 1 f48"/>
              <a:gd name="f91" fmla="*/ f74 1 f47"/>
              <a:gd name="f92" fmla="*/ f75 1 f48"/>
              <a:gd name="f93" fmla="*/ f76 f38 1"/>
              <a:gd name="f94" fmla="*/ f77 f38 1"/>
              <a:gd name="f95" fmla="*/ f79 f39 1"/>
              <a:gd name="f96" fmla="*/ f78 f39 1"/>
              <a:gd name="f97" fmla="*/ f80 f38 1"/>
              <a:gd name="f98" fmla="*/ f81 f39 1"/>
              <a:gd name="f99" fmla="*/ f82 f38 1"/>
              <a:gd name="f100" fmla="*/ f83 f39 1"/>
              <a:gd name="f101" fmla="*/ f84 f38 1"/>
              <a:gd name="f102" fmla="*/ f85 f39 1"/>
              <a:gd name="f103" fmla="*/ f86 f38 1"/>
              <a:gd name="f104" fmla="*/ f87 f39 1"/>
              <a:gd name="f105" fmla="*/ f88 f38 1"/>
              <a:gd name="f106" fmla="*/ f89 f39 1"/>
              <a:gd name="f107" fmla="*/ f90 f39 1"/>
              <a:gd name="f108" fmla="*/ f91 f38 1"/>
              <a:gd name="f109" fmla="*/ f92 f39 1"/>
            </a:gdLst>
            <a:ahLst/>
            <a:cxnLst>
              <a:cxn ang="3cd4">
                <a:pos x="hc" y="t"/>
              </a:cxn>
              <a:cxn ang="0">
                <a:pos x="r" y="vc"/>
              </a:cxn>
              <a:cxn ang="cd4">
                <a:pos x="hc" y="b"/>
              </a:cxn>
              <a:cxn ang="cd2">
                <a:pos x="l" y="vc"/>
              </a:cxn>
              <a:cxn ang="f62">
                <a:pos x="f97" y="f98"/>
              </a:cxn>
              <a:cxn ang="f62">
                <a:pos x="f99" y="f100"/>
              </a:cxn>
              <a:cxn ang="f62">
                <a:pos x="f101" y="f102"/>
              </a:cxn>
              <a:cxn ang="f62">
                <a:pos x="f103" y="f104"/>
              </a:cxn>
              <a:cxn ang="f62">
                <a:pos x="f105" y="f106"/>
              </a:cxn>
              <a:cxn ang="f62">
                <a:pos x="f99" y="f107"/>
              </a:cxn>
              <a:cxn ang="f62">
                <a:pos x="f108" y="f109"/>
              </a:cxn>
              <a:cxn ang="f62">
                <a:pos x="f97" y="f98"/>
              </a:cxn>
            </a:cxnLst>
            <a:rect l="f93" t="f96" r="f94" b="f95"/>
            <a:pathLst>
              <a:path w="1511" h="275">
                <a:moveTo>
                  <a:pt x="f6" y="f8"/>
                </a:moveTo>
                <a:cubicBezTo>
                  <a:pt x="f9" y="f10"/>
                  <a:pt x="f11" y="f5"/>
                  <a:pt x="f12" y="f5"/>
                </a:cubicBezTo>
                <a:cubicBezTo>
                  <a:pt x="f13" y="f5"/>
                  <a:pt x="f14" y="f15"/>
                  <a:pt x="f5" y="f16"/>
                </a:cubicBezTo>
                <a:cubicBezTo>
                  <a:pt x="f5" y="f17"/>
                  <a:pt x="f18" y="f17"/>
                  <a:pt x="f18" y="f17"/>
                </a:cubicBezTo>
                <a:cubicBezTo>
                  <a:pt x="f19" y="f20"/>
                  <a:pt x="f21" y="f22"/>
                  <a:pt x="f23" y="f7"/>
                </a:cubicBezTo>
                <a:cubicBezTo>
                  <a:pt x="f24" y="f25"/>
                  <a:pt x="f26" y="f27"/>
                  <a:pt x="f12" y="f27"/>
                </a:cubicBezTo>
                <a:cubicBezTo>
                  <a:pt x="f28" y="f27"/>
                  <a:pt x="f29" y="f30"/>
                  <a:pt x="f31" y="f32"/>
                </a:cubicBezTo>
                <a:cubicBezTo>
                  <a:pt x="f33" y="f34"/>
                  <a:pt x="f35" y="f36"/>
                  <a:pt x="f6" y="f8"/>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43" name="Freeform 33">
            <a:extLst>
              <a:ext uri="{FF2B5EF4-FFF2-40B4-BE49-F238E27FC236}">
                <a16:creationId xmlns:a16="http://schemas.microsoft.com/office/drawing/2014/main" id="{3D2229B2-9BEF-44D4-9482-9B43553D5AFB}"/>
              </a:ext>
            </a:extLst>
          </p:cNvPr>
          <p:cNvSpPr/>
          <p:nvPr/>
        </p:nvSpPr>
        <p:spPr>
          <a:xfrm>
            <a:off x="2590044" y="5476750"/>
            <a:ext cx="662464" cy="138741"/>
          </a:xfrm>
          <a:custGeom>
            <a:avLst/>
            <a:gdLst>
              <a:gd name="f0" fmla="val 10800000"/>
              <a:gd name="f1" fmla="val 5400000"/>
              <a:gd name="f2" fmla="val 180"/>
              <a:gd name="f3" fmla="val w"/>
              <a:gd name="f4" fmla="val h"/>
              <a:gd name="f5" fmla="val 0"/>
              <a:gd name="f6" fmla="val 523"/>
              <a:gd name="f7" fmla="val 117"/>
              <a:gd name="f8" fmla="val 136"/>
              <a:gd name="f9" fmla="val 53"/>
              <a:gd name="f10" fmla="val 93"/>
              <a:gd name="f11" fmla="val 50"/>
              <a:gd name="f12" fmla="val 51"/>
              <a:gd name="f13" fmla="val 8"/>
              <a:gd name="f14" fmla="val 47"/>
              <a:gd name="f15" fmla="val 5"/>
              <a:gd name="f16" fmla="val 68"/>
              <a:gd name="f17" fmla="val 3"/>
              <a:gd name="f18" fmla="val 89"/>
              <a:gd name="f19" fmla="val 111"/>
              <a:gd name="f20" fmla="val 45"/>
              <a:gd name="f21" fmla="val 115"/>
              <a:gd name="f22" fmla="val 90"/>
              <a:gd name="f23" fmla="val 268"/>
              <a:gd name="f24" fmla="val 398"/>
              <a:gd name="f25" fmla="val 99"/>
              <a:gd name="f26" fmla="val 66"/>
              <a:gd name="f27" fmla="val 400"/>
              <a:gd name="f28" fmla="val 35"/>
              <a:gd name="f29" fmla="val 270"/>
              <a:gd name="f30" fmla="+- 0 0 -90"/>
              <a:gd name="f31" fmla="*/ f3 1 523"/>
              <a:gd name="f32" fmla="*/ f4 1 117"/>
              <a:gd name="f33" fmla="val f5"/>
              <a:gd name="f34" fmla="val f6"/>
              <a:gd name="f35" fmla="val f7"/>
              <a:gd name="f36" fmla="*/ f30 f0 1"/>
              <a:gd name="f37" fmla="+- f35 0 f33"/>
              <a:gd name="f38" fmla="+- f34 0 f33"/>
              <a:gd name="f39" fmla="*/ f36 1 f2"/>
              <a:gd name="f40" fmla="*/ f38 1 523"/>
              <a:gd name="f41" fmla="*/ f37 1 117"/>
              <a:gd name="f42" fmla="*/ 136 f38 1"/>
              <a:gd name="f43" fmla="*/ 53 f37 1"/>
              <a:gd name="f44" fmla="*/ 8 f38 1"/>
              <a:gd name="f45" fmla="*/ 47 f37 1"/>
              <a:gd name="f46" fmla="*/ 0 f38 1"/>
              <a:gd name="f47" fmla="*/ 111 f37 1"/>
              <a:gd name="f48" fmla="*/ 117 f37 1"/>
              <a:gd name="f49" fmla="*/ 523 f38 1"/>
              <a:gd name="f50" fmla="*/ 66 f37 1"/>
              <a:gd name="f51" fmla="*/ 0 f37 1"/>
              <a:gd name="f52" fmla="+- f39 0 f1"/>
              <a:gd name="f53" fmla="*/ f42 1 523"/>
              <a:gd name="f54" fmla="*/ f43 1 117"/>
              <a:gd name="f55" fmla="*/ f44 1 523"/>
              <a:gd name="f56" fmla="*/ f45 1 117"/>
              <a:gd name="f57" fmla="*/ f46 1 523"/>
              <a:gd name="f58" fmla="*/ f47 1 117"/>
              <a:gd name="f59" fmla="*/ f48 1 117"/>
              <a:gd name="f60" fmla="*/ f49 1 523"/>
              <a:gd name="f61" fmla="*/ f50 1 117"/>
              <a:gd name="f62" fmla="*/ f51 1 117"/>
              <a:gd name="f63" fmla="*/ 0 1 f40"/>
              <a:gd name="f64" fmla="*/ f34 1 f40"/>
              <a:gd name="f65" fmla="*/ 0 1 f41"/>
              <a:gd name="f66" fmla="*/ f35 1 f41"/>
              <a:gd name="f67" fmla="*/ f53 1 f40"/>
              <a:gd name="f68" fmla="*/ f54 1 f41"/>
              <a:gd name="f69" fmla="*/ f55 1 f40"/>
              <a:gd name="f70" fmla="*/ f56 1 f41"/>
              <a:gd name="f71" fmla="*/ f57 1 f40"/>
              <a:gd name="f72" fmla="*/ f58 1 f41"/>
              <a:gd name="f73" fmla="*/ f59 1 f41"/>
              <a:gd name="f74" fmla="*/ f60 1 f40"/>
              <a:gd name="f75" fmla="*/ f61 1 f41"/>
              <a:gd name="f76" fmla="*/ f62 1 f41"/>
              <a:gd name="f77" fmla="*/ f63 f31 1"/>
              <a:gd name="f78" fmla="*/ f64 f31 1"/>
              <a:gd name="f79" fmla="*/ f66 f32 1"/>
              <a:gd name="f80" fmla="*/ f65 f32 1"/>
              <a:gd name="f81" fmla="*/ f67 f31 1"/>
              <a:gd name="f82" fmla="*/ f68 f32 1"/>
              <a:gd name="f83" fmla="*/ f69 f31 1"/>
              <a:gd name="f84" fmla="*/ f70 f32 1"/>
              <a:gd name="f85" fmla="*/ f71 f31 1"/>
              <a:gd name="f86" fmla="*/ f72 f32 1"/>
              <a:gd name="f87" fmla="*/ f73 f32 1"/>
              <a:gd name="f88" fmla="*/ f74 f31 1"/>
              <a:gd name="f89" fmla="*/ f75 f32 1"/>
              <a:gd name="f90" fmla="*/ f76 f32 1"/>
            </a:gdLst>
            <a:ahLst/>
            <a:cxnLst>
              <a:cxn ang="3cd4">
                <a:pos x="hc" y="t"/>
              </a:cxn>
              <a:cxn ang="0">
                <a:pos x="r" y="vc"/>
              </a:cxn>
              <a:cxn ang="cd4">
                <a:pos x="hc" y="b"/>
              </a:cxn>
              <a:cxn ang="cd2">
                <a:pos x="l" y="vc"/>
              </a:cxn>
              <a:cxn ang="f52">
                <a:pos x="f81" y="f82"/>
              </a:cxn>
              <a:cxn ang="f52">
                <a:pos x="f83" y="f84"/>
              </a:cxn>
              <a:cxn ang="f52">
                <a:pos x="f85" y="f86"/>
              </a:cxn>
              <a:cxn ang="f52">
                <a:pos x="f81" y="f87"/>
              </a:cxn>
              <a:cxn ang="f52">
                <a:pos x="f88" y="f89"/>
              </a:cxn>
              <a:cxn ang="f52">
                <a:pos x="f88" y="f90"/>
              </a:cxn>
              <a:cxn ang="f52">
                <a:pos x="f81" y="f82"/>
              </a:cxn>
            </a:cxnLst>
            <a:rect l="f77" t="f80" r="f78" b="f79"/>
            <a:pathLst>
              <a:path w="523" h="117">
                <a:moveTo>
                  <a:pt x="f8" y="f9"/>
                </a:moveTo>
                <a:cubicBezTo>
                  <a:pt x="f10" y="f9"/>
                  <a:pt x="f11" y="f12"/>
                  <a:pt x="f13" y="f14"/>
                </a:cubicBezTo>
                <a:cubicBezTo>
                  <a:pt x="f15" y="f16"/>
                  <a:pt x="f17" y="f18"/>
                  <a:pt x="f5" y="f19"/>
                </a:cubicBezTo>
                <a:cubicBezTo>
                  <a:pt x="f20" y="f21"/>
                  <a:pt x="f22" y="f7"/>
                  <a:pt x="f8" y="f7"/>
                </a:cubicBezTo>
                <a:cubicBezTo>
                  <a:pt x="f23" y="f7"/>
                  <a:pt x="f24" y="f25"/>
                  <a:pt x="f6" y="f26"/>
                </a:cubicBezTo>
                <a:cubicBezTo>
                  <a:pt x="f6" y="f5"/>
                  <a:pt x="f6" y="f5"/>
                  <a:pt x="f6" y="f5"/>
                </a:cubicBezTo>
                <a:cubicBezTo>
                  <a:pt x="f27" y="f28"/>
                  <a:pt x="f29" y="f9"/>
                  <a:pt x="f8" y="f9"/>
                </a:cubicBezTo>
                <a:close/>
              </a:path>
            </a:pathLst>
          </a:custGeom>
          <a:solidFill>
            <a:srgbClr val="8497B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21713281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1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1000" fill="hold"/>
                                        <p:tgtEl>
                                          <p:spTgt spid="35"/>
                                        </p:tgtEl>
                                        <p:attrNameLst>
                                          <p:attrName>ppt_w</p:attrName>
                                        </p:attrNameLst>
                                      </p:cBhvr>
                                      <p:tavLst>
                                        <p:tav tm="0">
                                          <p:val>
                                            <p:strVal val="0"/>
                                          </p:val>
                                        </p:tav>
                                        <p:tav tm="100000">
                                          <p:val>
                                            <p:strVal val="#ppt_w"/>
                                          </p:val>
                                        </p:tav>
                                      </p:tavLst>
                                    </p:anim>
                                    <p:anim calcmode="lin" valueType="num">
                                      <p:cBhvr>
                                        <p:cTn id="13" dur="1000" fill="hold"/>
                                        <p:tgtEl>
                                          <p:spTgt spid="35"/>
                                        </p:tgtEl>
                                        <p:attrNameLst>
                                          <p:attrName>ppt_h</p:attrName>
                                        </p:attrNameLst>
                                      </p:cBhvr>
                                      <p:tavLst>
                                        <p:tav tm="0">
                                          <p:val>
                                            <p:strVal val="0"/>
                                          </p:val>
                                        </p:tav>
                                        <p:tav tm="100000">
                                          <p:val>
                                            <p:strVal val="#ppt_h"/>
                                          </p:val>
                                        </p:tav>
                                      </p:tavLst>
                                    </p:anim>
                                    <p:anim calcmode="lin" valueType="num">
                                      <p:cBhvr>
                                        <p:cTn id="14" dur="1000" fill="hold"/>
                                        <p:tgtEl>
                                          <p:spTgt spid="35"/>
                                        </p:tgtEl>
                                        <p:attrNameLst>
                                          <p:attrName>r</p:attrName>
                                        </p:attrNameLst>
                                      </p:cBhvr>
                                      <p:tavLst>
                                        <p:tav tm="0">
                                          <p:val>
                                            <p:strVal val="90"/>
                                          </p:val>
                                        </p:tav>
                                        <p:tav tm="100000">
                                          <p:val>
                                            <p:strVal val="0"/>
                                          </p:val>
                                        </p:tav>
                                      </p:tavLst>
                                    </p:anim>
                                    <p:animEffect transition="in" filter="fade">
                                      <p:cBhvr>
                                        <p:cTn id="15" dur="1000"/>
                                        <p:tgtEl>
                                          <p:spTgt spid="35"/>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strVal val="0"/>
                                          </p:val>
                                        </p:tav>
                                        <p:tav tm="100000">
                                          <p:val>
                                            <p:strVal val="#ppt_w"/>
                                          </p:val>
                                        </p:tav>
                                      </p:tavLst>
                                    </p:anim>
                                    <p:anim calcmode="lin" valueType="num">
                                      <p:cBhvr>
                                        <p:cTn id="19" dur="1000" fill="hold"/>
                                        <p:tgtEl>
                                          <p:spTgt spid="4"/>
                                        </p:tgtEl>
                                        <p:attrNameLst>
                                          <p:attrName>ppt_h</p:attrName>
                                        </p:attrNameLst>
                                      </p:cBhvr>
                                      <p:tavLst>
                                        <p:tav tm="0">
                                          <p:val>
                                            <p:strVal val="0"/>
                                          </p:val>
                                        </p:tav>
                                        <p:tav tm="100000">
                                          <p:val>
                                            <p:strVal val="#ppt_h"/>
                                          </p:val>
                                        </p:tav>
                                      </p:tavLst>
                                    </p:anim>
                                    <p:anim calcmode="lin" valueType="num">
                                      <p:cBhvr>
                                        <p:cTn id="20" dur="1000" fill="hold"/>
                                        <p:tgtEl>
                                          <p:spTgt spid="4"/>
                                        </p:tgtEl>
                                        <p:attrNameLst>
                                          <p:attrName>r</p:attrName>
                                        </p:attrNameLst>
                                      </p:cBhvr>
                                      <p:tavLst>
                                        <p:tav tm="0">
                                          <p:val>
                                            <p:strVal val="90"/>
                                          </p:val>
                                        </p:tav>
                                        <p:tav tm="100000">
                                          <p:val>
                                            <p:strVal val="0"/>
                                          </p:val>
                                        </p:tav>
                                      </p:tavLst>
                                    </p:anim>
                                    <p:animEffect transition="in" filter="fade">
                                      <p:cBhvr>
                                        <p:cTn id="21" dur="1000"/>
                                        <p:tgtEl>
                                          <p:spTgt spid="4"/>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strVal val="0"/>
                                          </p:val>
                                        </p:tav>
                                        <p:tav tm="100000">
                                          <p:val>
                                            <p:strVal val="#ppt_w"/>
                                          </p:val>
                                        </p:tav>
                                      </p:tavLst>
                                    </p:anim>
                                    <p:anim calcmode="lin" valueType="num">
                                      <p:cBhvr>
                                        <p:cTn id="25" dur="1000" fill="hold"/>
                                        <p:tgtEl>
                                          <p:spTgt spid="5"/>
                                        </p:tgtEl>
                                        <p:attrNameLst>
                                          <p:attrName>ppt_h</p:attrName>
                                        </p:attrNameLst>
                                      </p:cBhvr>
                                      <p:tavLst>
                                        <p:tav tm="0">
                                          <p:val>
                                            <p:strVal val="0"/>
                                          </p:val>
                                        </p:tav>
                                        <p:tav tm="100000">
                                          <p:val>
                                            <p:strVal val="#ppt_h"/>
                                          </p:val>
                                        </p:tav>
                                      </p:tavLst>
                                    </p:anim>
                                    <p:anim calcmode="lin" valueType="num">
                                      <p:cBhvr>
                                        <p:cTn id="26" dur="1000" fill="hold"/>
                                        <p:tgtEl>
                                          <p:spTgt spid="5"/>
                                        </p:tgtEl>
                                        <p:attrNameLst>
                                          <p:attrName>r</p:attrName>
                                        </p:attrNameLst>
                                      </p:cBhvr>
                                      <p:tavLst>
                                        <p:tav tm="0">
                                          <p:val>
                                            <p:strVal val="90"/>
                                          </p:val>
                                        </p:tav>
                                        <p:tav tm="100000">
                                          <p:val>
                                            <p:strVal val="0"/>
                                          </p:val>
                                        </p:tav>
                                      </p:tavLst>
                                    </p:anim>
                                    <p:animEffect transition="in" filter="fade">
                                      <p:cBhvr>
                                        <p:cTn id="27" dur="1000"/>
                                        <p:tgtEl>
                                          <p:spTgt spid="5"/>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strVal val="0"/>
                                          </p:val>
                                        </p:tav>
                                        <p:tav tm="100000">
                                          <p:val>
                                            <p:strVal val="#ppt_w"/>
                                          </p:val>
                                        </p:tav>
                                      </p:tavLst>
                                    </p:anim>
                                    <p:anim calcmode="lin" valueType="num">
                                      <p:cBhvr>
                                        <p:cTn id="31" dur="1000" fill="hold"/>
                                        <p:tgtEl>
                                          <p:spTgt spid="6"/>
                                        </p:tgtEl>
                                        <p:attrNameLst>
                                          <p:attrName>ppt_h</p:attrName>
                                        </p:attrNameLst>
                                      </p:cBhvr>
                                      <p:tavLst>
                                        <p:tav tm="0">
                                          <p:val>
                                            <p:strVal val="0"/>
                                          </p:val>
                                        </p:tav>
                                        <p:tav tm="100000">
                                          <p:val>
                                            <p:strVal val="#ppt_h"/>
                                          </p:val>
                                        </p:tav>
                                      </p:tavLst>
                                    </p:anim>
                                    <p:anim calcmode="lin" valueType="num">
                                      <p:cBhvr>
                                        <p:cTn id="32" dur="1000" fill="hold"/>
                                        <p:tgtEl>
                                          <p:spTgt spid="6"/>
                                        </p:tgtEl>
                                        <p:attrNameLst>
                                          <p:attrName>r</p:attrName>
                                        </p:attrNameLst>
                                      </p:cBhvr>
                                      <p:tavLst>
                                        <p:tav tm="0">
                                          <p:val>
                                            <p:strVal val="90"/>
                                          </p:val>
                                        </p:tav>
                                        <p:tav tm="100000">
                                          <p:val>
                                            <p:strVal val="0"/>
                                          </p:val>
                                        </p:tav>
                                      </p:tavLst>
                                    </p:anim>
                                    <p:animEffect transition="in" filter="fade">
                                      <p:cBhvr>
                                        <p:cTn id="33" dur="1000"/>
                                        <p:tgtEl>
                                          <p:spTgt spid="6"/>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1000" fill="hold"/>
                                        <p:tgtEl>
                                          <p:spTgt spid="7"/>
                                        </p:tgtEl>
                                        <p:attrNameLst>
                                          <p:attrName>ppt_w</p:attrName>
                                        </p:attrNameLst>
                                      </p:cBhvr>
                                      <p:tavLst>
                                        <p:tav tm="0">
                                          <p:val>
                                            <p:strVal val="0"/>
                                          </p:val>
                                        </p:tav>
                                        <p:tav tm="100000">
                                          <p:val>
                                            <p:strVal val="#ppt_w"/>
                                          </p:val>
                                        </p:tav>
                                      </p:tavLst>
                                    </p:anim>
                                    <p:anim calcmode="lin" valueType="num">
                                      <p:cBhvr>
                                        <p:cTn id="37" dur="1000" fill="hold"/>
                                        <p:tgtEl>
                                          <p:spTgt spid="7"/>
                                        </p:tgtEl>
                                        <p:attrNameLst>
                                          <p:attrName>ppt_h</p:attrName>
                                        </p:attrNameLst>
                                      </p:cBhvr>
                                      <p:tavLst>
                                        <p:tav tm="0">
                                          <p:val>
                                            <p:strVal val="0"/>
                                          </p:val>
                                        </p:tav>
                                        <p:tav tm="100000">
                                          <p:val>
                                            <p:strVal val="#ppt_h"/>
                                          </p:val>
                                        </p:tav>
                                      </p:tavLst>
                                    </p:anim>
                                    <p:anim calcmode="lin" valueType="num">
                                      <p:cBhvr>
                                        <p:cTn id="38" dur="1000" fill="hold"/>
                                        <p:tgtEl>
                                          <p:spTgt spid="7"/>
                                        </p:tgtEl>
                                        <p:attrNameLst>
                                          <p:attrName>r</p:attrName>
                                        </p:attrNameLst>
                                      </p:cBhvr>
                                      <p:tavLst>
                                        <p:tav tm="0">
                                          <p:val>
                                            <p:strVal val="90"/>
                                          </p:val>
                                        </p:tav>
                                        <p:tav tm="100000">
                                          <p:val>
                                            <p:strVal val="0"/>
                                          </p:val>
                                        </p:tav>
                                      </p:tavLst>
                                    </p:anim>
                                    <p:animEffect transition="in" filter="fade">
                                      <p:cBhvr>
                                        <p:cTn id="39" dur="1000"/>
                                        <p:tgtEl>
                                          <p:spTgt spid="7"/>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strVal val="0"/>
                                          </p:val>
                                        </p:tav>
                                        <p:tav tm="100000">
                                          <p:val>
                                            <p:strVal val="#ppt_w"/>
                                          </p:val>
                                        </p:tav>
                                      </p:tavLst>
                                    </p:anim>
                                    <p:anim calcmode="lin" valueType="num">
                                      <p:cBhvr>
                                        <p:cTn id="43" dur="1000" fill="hold"/>
                                        <p:tgtEl>
                                          <p:spTgt spid="8"/>
                                        </p:tgtEl>
                                        <p:attrNameLst>
                                          <p:attrName>ppt_h</p:attrName>
                                        </p:attrNameLst>
                                      </p:cBhvr>
                                      <p:tavLst>
                                        <p:tav tm="0">
                                          <p:val>
                                            <p:strVal val="0"/>
                                          </p:val>
                                        </p:tav>
                                        <p:tav tm="100000">
                                          <p:val>
                                            <p:strVal val="#ppt_h"/>
                                          </p:val>
                                        </p:tav>
                                      </p:tavLst>
                                    </p:anim>
                                    <p:anim calcmode="lin" valueType="num">
                                      <p:cBhvr>
                                        <p:cTn id="44" dur="1000" fill="hold"/>
                                        <p:tgtEl>
                                          <p:spTgt spid="8"/>
                                        </p:tgtEl>
                                        <p:attrNameLst>
                                          <p:attrName>r</p:attrName>
                                        </p:attrNameLst>
                                      </p:cBhvr>
                                      <p:tavLst>
                                        <p:tav tm="0">
                                          <p:val>
                                            <p:strVal val="90"/>
                                          </p:val>
                                        </p:tav>
                                        <p:tav tm="100000">
                                          <p:val>
                                            <p:strVal val="0"/>
                                          </p:val>
                                        </p:tav>
                                      </p:tavLst>
                                    </p:anim>
                                    <p:animEffect transition="in" filter="fade">
                                      <p:cBhvr>
                                        <p:cTn id="45" dur="1000"/>
                                        <p:tgtEl>
                                          <p:spTgt spid="8"/>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1000" fill="hold"/>
                                        <p:tgtEl>
                                          <p:spTgt spid="9"/>
                                        </p:tgtEl>
                                        <p:attrNameLst>
                                          <p:attrName>ppt_w</p:attrName>
                                        </p:attrNameLst>
                                      </p:cBhvr>
                                      <p:tavLst>
                                        <p:tav tm="0">
                                          <p:val>
                                            <p:strVal val="0"/>
                                          </p:val>
                                        </p:tav>
                                        <p:tav tm="100000">
                                          <p:val>
                                            <p:strVal val="#ppt_w"/>
                                          </p:val>
                                        </p:tav>
                                      </p:tavLst>
                                    </p:anim>
                                    <p:anim calcmode="lin" valueType="num">
                                      <p:cBhvr>
                                        <p:cTn id="49" dur="1000" fill="hold"/>
                                        <p:tgtEl>
                                          <p:spTgt spid="9"/>
                                        </p:tgtEl>
                                        <p:attrNameLst>
                                          <p:attrName>ppt_h</p:attrName>
                                        </p:attrNameLst>
                                      </p:cBhvr>
                                      <p:tavLst>
                                        <p:tav tm="0">
                                          <p:val>
                                            <p:strVal val="0"/>
                                          </p:val>
                                        </p:tav>
                                        <p:tav tm="100000">
                                          <p:val>
                                            <p:strVal val="#ppt_h"/>
                                          </p:val>
                                        </p:tav>
                                      </p:tavLst>
                                    </p:anim>
                                    <p:anim calcmode="lin" valueType="num">
                                      <p:cBhvr>
                                        <p:cTn id="50" dur="1000" fill="hold"/>
                                        <p:tgtEl>
                                          <p:spTgt spid="9"/>
                                        </p:tgtEl>
                                        <p:attrNameLst>
                                          <p:attrName>r</p:attrName>
                                        </p:attrNameLst>
                                      </p:cBhvr>
                                      <p:tavLst>
                                        <p:tav tm="0">
                                          <p:val>
                                            <p:strVal val="90"/>
                                          </p:val>
                                        </p:tav>
                                        <p:tav tm="100000">
                                          <p:val>
                                            <p:strVal val="0"/>
                                          </p:val>
                                        </p:tav>
                                      </p:tavLst>
                                    </p:anim>
                                    <p:animEffect transition="in" filter="fade">
                                      <p:cBhvr>
                                        <p:cTn id="51" dur="1000"/>
                                        <p:tgtEl>
                                          <p:spTgt spid="9"/>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1000" fill="hold"/>
                                        <p:tgtEl>
                                          <p:spTgt spid="10"/>
                                        </p:tgtEl>
                                        <p:attrNameLst>
                                          <p:attrName>ppt_w</p:attrName>
                                        </p:attrNameLst>
                                      </p:cBhvr>
                                      <p:tavLst>
                                        <p:tav tm="0">
                                          <p:val>
                                            <p:strVal val="0"/>
                                          </p:val>
                                        </p:tav>
                                        <p:tav tm="100000">
                                          <p:val>
                                            <p:strVal val="#ppt_w"/>
                                          </p:val>
                                        </p:tav>
                                      </p:tavLst>
                                    </p:anim>
                                    <p:anim calcmode="lin" valueType="num">
                                      <p:cBhvr>
                                        <p:cTn id="55" dur="1000" fill="hold"/>
                                        <p:tgtEl>
                                          <p:spTgt spid="10"/>
                                        </p:tgtEl>
                                        <p:attrNameLst>
                                          <p:attrName>ppt_h</p:attrName>
                                        </p:attrNameLst>
                                      </p:cBhvr>
                                      <p:tavLst>
                                        <p:tav tm="0">
                                          <p:val>
                                            <p:strVal val="0"/>
                                          </p:val>
                                        </p:tav>
                                        <p:tav tm="100000">
                                          <p:val>
                                            <p:strVal val="#ppt_h"/>
                                          </p:val>
                                        </p:tav>
                                      </p:tavLst>
                                    </p:anim>
                                    <p:anim calcmode="lin" valueType="num">
                                      <p:cBhvr>
                                        <p:cTn id="56" dur="1000" fill="hold"/>
                                        <p:tgtEl>
                                          <p:spTgt spid="10"/>
                                        </p:tgtEl>
                                        <p:attrNameLst>
                                          <p:attrName>r</p:attrName>
                                        </p:attrNameLst>
                                      </p:cBhvr>
                                      <p:tavLst>
                                        <p:tav tm="0">
                                          <p:val>
                                            <p:strVal val="90"/>
                                          </p:val>
                                        </p:tav>
                                        <p:tav tm="100000">
                                          <p:val>
                                            <p:strVal val="0"/>
                                          </p:val>
                                        </p:tav>
                                      </p:tavLst>
                                    </p:anim>
                                    <p:animEffect transition="in" filter="fade">
                                      <p:cBhvr>
                                        <p:cTn id="57" dur="1000"/>
                                        <p:tgtEl>
                                          <p:spTgt spid="10"/>
                                        </p:tgtEl>
                                      </p:cBhvr>
                                    </p:animEffect>
                                  </p:childTnLst>
                                </p:cTn>
                              </p:par>
                              <p:par>
                                <p:cTn id="58" presetID="31" presetClass="entr" presetSubtype="0"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1000" fill="hold"/>
                                        <p:tgtEl>
                                          <p:spTgt spid="11"/>
                                        </p:tgtEl>
                                        <p:attrNameLst>
                                          <p:attrName>ppt_w</p:attrName>
                                        </p:attrNameLst>
                                      </p:cBhvr>
                                      <p:tavLst>
                                        <p:tav tm="0">
                                          <p:val>
                                            <p:strVal val="0"/>
                                          </p:val>
                                        </p:tav>
                                        <p:tav tm="100000">
                                          <p:val>
                                            <p:strVal val="#ppt_w"/>
                                          </p:val>
                                        </p:tav>
                                      </p:tavLst>
                                    </p:anim>
                                    <p:anim calcmode="lin" valueType="num">
                                      <p:cBhvr>
                                        <p:cTn id="61" dur="1000" fill="hold"/>
                                        <p:tgtEl>
                                          <p:spTgt spid="11"/>
                                        </p:tgtEl>
                                        <p:attrNameLst>
                                          <p:attrName>ppt_h</p:attrName>
                                        </p:attrNameLst>
                                      </p:cBhvr>
                                      <p:tavLst>
                                        <p:tav tm="0">
                                          <p:val>
                                            <p:strVal val="0"/>
                                          </p:val>
                                        </p:tav>
                                        <p:tav tm="100000">
                                          <p:val>
                                            <p:strVal val="#ppt_h"/>
                                          </p:val>
                                        </p:tav>
                                      </p:tavLst>
                                    </p:anim>
                                    <p:anim calcmode="lin" valueType="num">
                                      <p:cBhvr>
                                        <p:cTn id="62" dur="1000" fill="hold"/>
                                        <p:tgtEl>
                                          <p:spTgt spid="11"/>
                                        </p:tgtEl>
                                        <p:attrNameLst>
                                          <p:attrName>r</p:attrName>
                                        </p:attrNameLst>
                                      </p:cBhvr>
                                      <p:tavLst>
                                        <p:tav tm="0">
                                          <p:val>
                                            <p:strVal val="90"/>
                                          </p:val>
                                        </p:tav>
                                        <p:tav tm="100000">
                                          <p:val>
                                            <p:strVal val="0"/>
                                          </p:val>
                                        </p:tav>
                                      </p:tavLst>
                                    </p:anim>
                                    <p:animEffect transition="in" filter="fade">
                                      <p:cBhvr>
                                        <p:cTn id="63" dur="1000"/>
                                        <p:tgtEl>
                                          <p:spTgt spid="11"/>
                                        </p:tgtEl>
                                      </p:cBhvr>
                                    </p:animEffect>
                                  </p:childTnLst>
                                </p:cTn>
                              </p:par>
                              <p:par>
                                <p:cTn id="64" presetID="31"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anim calcmode="lin" valueType="num">
                                      <p:cBhvr>
                                        <p:cTn id="66" dur="1000" fill="hold"/>
                                        <p:tgtEl>
                                          <p:spTgt spid="12"/>
                                        </p:tgtEl>
                                        <p:attrNameLst>
                                          <p:attrName>ppt_w</p:attrName>
                                        </p:attrNameLst>
                                      </p:cBhvr>
                                      <p:tavLst>
                                        <p:tav tm="0">
                                          <p:val>
                                            <p:strVal val="0"/>
                                          </p:val>
                                        </p:tav>
                                        <p:tav tm="100000">
                                          <p:val>
                                            <p:strVal val="#ppt_w"/>
                                          </p:val>
                                        </p:tav>
                                      </p:tavLst>
                                    </p:anim>
                                    <p:anim calcmode="lin" valueType="num">
                                      <p:cBhvr>
                                        <p:cTn id="67" dur="1000" fill="hold"/>
                                        <p:tgtEl>
                                          <p:spTgt spid="12"/>
                                        </p:tgtEl>
                                        <p:attrNameLst>
                                          <p:attrName>ppt_h</p:attrName>
                                        </p:attrNameLst>
                                      </p:cBhvr>
                                      <p:tavLst>
                                        <p:tav tm="0">
                                          <p:val>
                                            <p:strVal val="0"/>
                                          </p:val>
                                        </p:tav>
                                        <p:tav tm="100000">
                                          <p:val>
                                            <p:strVal val="#ppt_h"/>
                                          </p:val>
                                        </p:tav>
                                      </p:tavLst>
                                    </p:anim>
                                    <p:anim calcmode="lin" valueType="num">
                                      <p:cBhvr>
                                        <p:cTn id="68" dur="1000" fill="hold"/>
                                        <p:tgtEl>
                                          <p:spTgt spid="12"/>
                                        </p:tgtEl>
                                        <p:attrNameLst>
                                          <p:attrName>r</p:attrName>
                                        </p:attrNameLst>
                                      </p:cBhvr>
                                      <p:tavLst>
                                        <p:tav tm="0">
                                          <p:val>
                                            <p:strVal val="90"/>
                                          </p:val>
                                        </p:tav>
                                        <p:tav tm="100000">
                                          <p:val>
                                            <p:strVal val="0"/>
                                          </p:val>
                                        </p:tav>
                                      </p:tavLst>
                                    </p:anim>
                                    <p:animEffect transition="in" filter="fade">
                                      <p:cBhvr>
                                        <p:cTn id="69" dur="1000"/>
                                        <p:tgtEl>
                                          <p:spTgt spid="12"/>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p:cTn id="72" dur="1000" fill="hold"/>
                                        <p:tgtEl>
                                          <p:spTgt spid="13"/>
                                        </p:tgtEl>
                                        <p:attrNameLst>
                                          <p:attrName>ppt_w</p:attrName>
                                        </p:attrNameLst>
                                      </p:cBhvr>
                                      <p:tavLst>
                                        <p:tav tm="0">
                                          <p:val>
                                            <p:strVal val="0"/>
                                          </p:val>
                                        </p:tav>
                                        <p:tav tm="100000">
                                          <p:val>
                                            <p:strVal val="#ppt_w"/>
                                          </p:val>
                                        </p:tav>
                                      </p:tavLst>
                                    </p:anim>
                                    <p:anim calcmode="lin" valueType="num">
                                      <p:cBhvr>
                                        <p:cTn id="73" dur="1000" fill="hold"/>
                                        <p:tgtEl>
                                          <p:spTgt spid="13"/>
                                        </p:tgtEl>
                                        <p:attrNameLst>
                                          <p:attrName>ppt_h</p:attrName>
                                        </p:attrNameLst>
                                      </p:cBhvr>
                                      <p:tavLst>
                                        <p:tav tm="0">
                                          <p:val>
                                            <p:strVal val="0"/>
                                          </p:val>
                                        </p:tav>
                                        <p:tav tm="100000">
                                          <p:val>
                                            <p:strVal val="#ppt_h"/>
                                          </p:val>
                                        </p:tav>
                                      </p:tavLst>
                                    </p:anim>
                                    <p:anim calcmode="lin" valueType="num">
                                      <p:cBhvr>
                                        <p:cTn id="74" dur="1000" fill="hold"/>
                                        <p:tgtEl>
                                          <p:spTgt spid="13"/>
                                        </p:tgtEl>
                                        <p:attrNameLst>
                                          <p:attrName>r</p:attrName>
                                        </p:attrNameLst>
                                      </p:cBhvr>
                                      <p:tavLst>
                                        <p:tav tm="0">
                                          <p:val>
                                            <p:strVal val="90"/>
                                          </p:val>
                                        </p:tav>
                                        <p:tav tm="100000">
                                          <p:val>
                                            <p:strVal val="0"/>
                                          </p:val>
                                        </p:tav>
                                      </p:tavLst>
                                    </p:anim>
                                    <p:animEffect transition="in" filter="fade">
                                      <p:cBhvr>
                                        <p:cTn id="75" dur="1000"/>
                                        <p:tgtEl>
                                          <p:spTgt spid="13"/>
                                        </p:tgtEl>
                                      </p:cBhvr>
                                    </p:animEffect>
                                  </p:childTnLst>
                                </p:cTn>
                              </p:par>
                              <p:par>
                                <p:cTn id="76" presetID="31" presetClass="entr" presetSubtype="0" fill="hold" grpId="0" nodeType="withEffect">
                                  <p:stCondLst>
                                    <p:cond delay="0"/>
                                  </p:stCondLst>
                                  <p:childTnLst>
                                    <p:set>
                                      <p:cBhvr>
                                        <p:cTn id="77" dur="1" fill="hold">
                                          <p:stCondLst>
                                            <p:cond delay="0"/>
                                          </p:stCondLst>
                                        </p:cTn>
                                        <p:tgtEl>
                                          <p:spTgt spid="14"/>
                                        </p:tgtEl>
                                        <p:attrNameLst>
                                          <p:attrName>style.visibility</p:attrName>
                                        </p:attrNameLst>
                                      </p:cBhvr>
                                      <p:to>
                                        <p:strVal val="visible"/>
                                      </p:to>
                                    </p:set>
                                    <p:anim calcmode="lin" valueType="num">
                                      <p:cBhvr>
                                        <p:cTn id="78" dur="1000" fill="hold"/>
                                        <p:tgtEl>
                                          <p:spTgt spid="14"/>
                                        </p:tgtEl>
                                        <p:attrNameLst>
                                          <p:attrName>ppt_w</p:attrName>
                                        </p:attrNameLst>
                                      </p:cBhvr>
                                      <p:tavLst>
                                        <p:tav tm="0">
                                          <p:val>
                                            <p:strVal val="0"/>
                                          </p:val>
                                        </p:tav>
                                        <p:tav tm="100000">
                                          <p:val>
                                            <p:strVal val="#ppt_w"/>
                                          </p:val>
                                        </p:tav>
                                      </p:tavLst>
                                    </p:anim>
                                    <p:anim calcmode="lin" valueType="num">
                                      <p:cBhvr>
                                        <p:cTn id="79" dur="1000" fill="hold"/>
                                        <p:tgtEl>
                                          <p:spTgt spid="14"/>
                                        </p:tgtEl>
                                        <p:attrNameLst>
                                          <p:attrName>ppt_h</p:attrName>
                                        </p:attrNameLst>
                                      </p:cBhvr>
                                      <p:tavLst>
                                        <p:tav tm="0">
                                          <p:val>
                                            <p:strVal val="0"/>
                                          </p:val>
                                        </p:tav>
                                        <p:tav tm="100000">
                                          <p:val>
                                            <p:strVal val="#ppt_h"/>
                                          </p:val>
                                        </p:tav>
                                      </p:tavLst>
                                    </p:anim>
                                    <p:anim calcmode="lin" valueType="num">
                                      <p:cBhvr>
                                        <p:cTn id="80" dur="1000" fill="hold"/>
                                        <p:tgtEl>
                                          <p:spTgt spid="14"/>
                                        </p:tgtEl>
                                        <p:attrNameLst>
                                          <p:attrName>r</p:attrName>
                                        </p:attrNameLst>
                                      </p:cBhvr>
                                      <p:tavLst>
                                        <p:tav tm="0">
                                          <p:val>
                                            <p:strVal val="90"/>
                                          </p:val>
                                        </p:tav>
                                        <p:tav tm="100000">
                                          <p:val>
                                            <p:strVal val="0"/>
                                          </p:val>
                                        </p:tav>
                                      </p:tavLst>
                                    </p:anim>
                                    <p:animEffect transition="in" filter="fade">
                                      <p:cBhvr>
                                        <p:cTn id="81" dur="1000"/>
                                        <p:tgtEl>
                                          <p:spTgt spid="14"/>
                                        </p:tgtEl>
                                      </p:cBhvr>
                                    </p:animEffect>
                                  </p:childTnLst>
                                </p:cTn>
                              </p:par>
                              <p:par>
                                <p:cTn id="82" presetID="31"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p:cTn id="84" dur="1000" fill="hold"/>
                                        <p:tgtEl>
                                          <p:spTgt spid="15"/>
                                        </p:tgtEl>
                                        <p:attrNameLst>
                                          <p:attrName>ppt_w</p:attrName>
                                        </p:attrNameLst>
                                      </p:cBhvr>
                                      <p:tavLst>
                                        <p:tav tm="0">
                                          <p:val>
                                            <p:strVal val="0"/>
                                          </p:val>
                                        </p:tav>
                                        <p:tav tm="100000">
                                          <p:val>
                                            <p:strVal val="#ppt_w"/>
                                          </p:val>
                                        </p:tav>
                                      </p:tavLst>
                                    </p:anim>
                                    <p:anim calcmode="lin" valueType="num">
                                      <p:cBhvr>
                                        <p:cTn id="85" dur="1000" fill="hold"/>
                                        <p:tgtEl>
                                          <p:spTgt spid="15"/>
                                        </p:tgtEl>
                                        <p:attrNameLst>
                                          <p:attrName>ppt_h</p:attrName>
                                        </p:attrNameLst>
                                      </p:cBhvr>
                                      <p:tavLst>
                                        <p:tav tm="0">
                                          <p:val>
                                            <p:strVal val="0"/>
                                          </p:val>
                                        </p:tav>
                                        <p:tav tm="100000">
                                          <p:val>
                                            <p:strVal val="#ppt_h"/>
                                          </p:val>
                                        </p:tav>
                                      </p:tavLst>
                                    </p:anim>
                                    <p:anim calcmode="lin" valueType="num">
                                      <p:cBhvr>
                                        <p:cTn id="86" dur="1000" fill="hold"/>
                                        <p:tgtEl>
                                          <p:spTgt spid="15"/>
                                        </p:tgtEl>
                                        <p:attrNameLst>
                                          <p:attrName>r</p:attrName>
                                        </p:attrNameLst>
                                      </p:cBhvr>
                                      <p:tavLst>
                                        <p:tav tm="0">
                                          <p:val>
                                            <p:strVal val="90"/>
                                          </p:val>
                                        </p:tav>
                                        <p:tav tm="100000">
                                          <p:val>
                                            <p:strVal val="0"/>
                                          </p:val>
                                        </p:tav>
                                      </p:tavLst>
                                    </p:anim>
                                    <p:animEffect transition="in" filter="fade">
                                      <p:cBhvr>
                                        <p:cTn id="87" dur="1000"/>
                                        <p:tgtEl>
                                          <p:spTgt spid="15"/>
                                        </p:tgtEl>
                                      </p:cBhvr>
                                    </p:animEffect>
                                  </p:childTnLst>
                                </p:cTn>
                              </p:par>
                              <p:par>
                                <p:cTn id="88" presetID="31" presetClass="entr" presetSubtype="0" fill="hold" grpId="0" nodeType="with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1000" fill="hold"/>
                                        <p:tgtEl>
                                          <p:spTgt spid="16"/>
                                        </p:tgtEl>
                                        <p:attrNameLst>
                                          <p:attrName>ppt_w</p:attrName>
                                        </p:attrNameLst>
                                      </p:cBhvr>
                                      <p:tavLst>
                                        <p:tav tm="0">
                                          <p:val>
                                            <p:strVal val="0"/>
                                          </p:val>
                                        </p:tav>
                                        <p:tav tm="100000">
                                          <p:val>
                                            <p:strVal val="#ppt_w"/>
                                          </p:val>
                                        </p:tav>
                                      </p:tavLst>
                                    </p:anim>
                                    <p:anim calcmode="lin" valueType="num">
                                      <p:cBhvr>
                                        <p:cTn id="91" dur="1000" fill="hold"/>
                                        <p:tgtEl>
                                          <p:spTgt spid="16"/>
                                        </p:tgtEl>
                                        <p:attrNameLst>
                                          <p:attrName>ppt_h</p:attrName>
                                        </p:attrNameLst>
                                      </p:cBhvr>
                                      <p:tavLst>
                                        <p:tav tm="0">
                                          <p:val>
                                            <p:strVal val="0"/>
                                          </p:val>
                                        </p:tav>
                                        <p:tav tm="100000">
                                          <p:val>
                                            <p:strVal val="#ppt_h"/>
                                          </p:val>
                                        </p:tav>
                                      </p:tavLst>
                                    </p:anim>
                                    <p:anim calcmode="lin" valueType="num">
                                      <p:cBhvr>
                                        <p:cTn id="92" dur="1000" fill="hold"/>
                                        <p:tgtEl>
                                          <p:spTgt spid="16"/>
                                        </p:tgtEl>
                                        <p:attrNameLst>
                                          <p:attrName>r</p:attrName>
                                        </p:attrNameLst>
                                      </p:cBhvr>
                                      <p:tavLst>
                                        <p:tav tm="0">
                                          <p:val>
                                            <p:strVal val="90"/>
                                          </p:val>
                                        </p:tav>
                                        <p:tav tm="100000">
                                          <p:val>
                                            <p:strVal val="0"/>
                                          </p:val>
                                        </p:tav>
                                      </p:tavLst>
                                    </p:anim>
                                    <p:animEffect transition="in" filter="fade">
                                      <p:cBhvr>
                                        <p:cTn id="93" dur="1000"/>
                                        <p:tgtEl>
                                          <p:spTgt spid="16"/>
                                        </p:tgtEl>
                                      </p:cBhvr>
                                    </p:animEffect>
                                  </p:childTnLst>
                                </p:cTn>
                              </p:par>
                              <p:par>
                                <p:cTn id="94" presetID="31" presetClass="entr" presetSubtype="0"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p:cTn id="96" dur="1000" fill="hold"/>
                                        <p:tgtEl>
                                          <p:spTgt spid="17"/>
                                        </p:tgtEl>
                                        <p:attrNameLst>
                                          <p:attrName>ppt_w</p:attrName>
                                        </p:attrNameLst>
                                      </p:cBhvr>
                                      <p:tavLst>
                                        <p:tav tm="0">
                                          <p:val>
                                            <p:strVal val="0"/>
                                          </p:val>
                                        </p:tav>
                                        <p:tav tm="100000">
                                          <p:val>
                                            <p:strVal val="#ppt_w"/>
                                          </p:val>
                                        </p:tav>
                                      </p:tavLst>
                                    </p:anim>
                                    <p:anim calcmode="lin" valueType="num">
                                      <p:cBhvr>
                                        <p:cTn id="97" dur="1000" fill="hold"/>
                                        <p:tgtEl>
                                          <p:spTgt spid="17"/>
                                        </p:tgtEl>
                                        <p:attrNameLst>
                                          <p:attrName>ppt_h</p:attrName>
                                        </p:attrNameLst>
                                      </p:cBhvr>
                                      <p:tavLst>
                                        <p:tav tm="0">
                                          <p:val>
                                            <p:strVal val="0"/>
                                          </p:val>
                                        </p:tav>
                                        <p:tav tm="100000">
                                          <p:val>
                                            <p:strVal val="#ppt_h"/>
                                          </p:val>
                                        </p:tav>
                                      </p:tavLst>
                                    </p:anim>
                                    <p:anim calcmode="lin" valueType="num">
                                      <p:cBhvr>
                                        <p:cTn id="98" dur="1000" fill="hold"/>
                                        <p:tgtEl>
                                          <p:spTgt spid="17"/>
                                        </p:tgtEl>
                                        <p:attrNameLst>
                                          <p:attrName>r</p:attrName>
                                        </p:attrNameLst>
                                      </p:cBhvr>
                                      <p:tavLst>
                                        <p:tav tm="0">
                                          <p:val>
                                            <p:strVal val="90"/>
                                          </p:val>
                                        </p:tav>
                                        <p:tav tm="100000">
                                          <p:val>
                                            <p:strVal val="0"/>
                                          </p:val>
                                        </p:tav>
                                      </p:tavLst>
                                    </p:anim>
                                    <p:animEffect transition="in" filter="fade">
                                      <p:cBhvr>
                                        <p:cTn id="99" dur="1000"/>
                                        <p:tgtEl>
                                          <p:spTgt spid="17"/>
                                        </p:tgtEl>
                                      </p:cBhvr>
                                    </p:animEffect>
                                  </p:childTnLst>
                                </p:cTn>
                              </p:par>
                              <p:par>
                                <p:cTn id="100" presetID="31" presetClass="entr" presetSubtype="0" fill="hold" grpId="0" nodeType="with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p:cTn id="102" dur="1000" fill="hold"/>
                                        <p:tgtEl>
                                          <p:spTgt spid="18"/>
                                        </p:tgtEl>
                                        <p:attrNameLst>
                                          <p:attrName>ppt_w</p:attrName>
                                        </p:attrNameLst>
                                      </p:cBhvr>
                                      <p:tavLst>
                                        <p:tav tm="0">
                                          <p:val>
                                            <p:strVal val="0"/>
                                          </p:val>
                                        </p:tav>
                                        <p:tav tm="100000">
                                          <p:val>
                                            <p:strVal val="#ppt_w"/>
                                          </p:val>
                                        </p:tav>
                                      </p:tavLst>
                                    </p:anim>
                                    <p:anim calcmode="lin" valueType="num">
                                      <p:cBhvr>
                                        <p:cTn id="103" dur="1000" fill="hold"/>
                                        <p:tgtEl>
                                          <p:spTgt spid="18"/>
                                        </p:tgtEl>
                                        <p:attrNameLst>
                                          <p:attrName>ppt_h</p:attrName>
                                        </p:attrNameLst>
                                      </p:cBhvr>
                                      <p:tavLst>
                                        <p:tav tm="0">
                                          <p:val>
                                            <p:strVal val="0"/>
                                          </p:val>
                                        </p:tav>
                                        <p:tav tm="100000">
                                          <p:val>
                                            <p:strVal val="#ppt_h"/>
                                          </p:val>
                                        </p:tav>
                                      </p:tavLst>
                                    </p:anim>
                                    <p:anim calcmode="lin" valueType="num">
                                      <p:cBhvr>
                                        <p:cTn id="104" dur="1000" fill="hold"/>
                                        <p:tgtEl>
                                          <p:spTgt spid="18"/>
                                        </p:tgtEl>
                                        <p:attrNameLst>
                                          <p:attrName>r</p:attrName>
                                        </p:attrNameLst>
                                      </p:cBhvr>
                                      <p:tavLst>
                                        <p:tav tm="0">
                                          <p:val>
                                            <p:strVal val="90"/>
                                          </p:val>
                                        </p:tav>
                                        <p:tav tm="100000">
                                          <p:val>
                                            <p:strVal val="0"/>
                                          </p:val>
                                        </p:tav>
                                      </p:tavLst>
                                    </p:anim>
                                    <p:animEffect transition="in" filter="fade">
                                      <p:cBhvr>
                                        <p:cTn id="105" dur="1000"/>
                                        <p:tgtEl>
                                          <p:spTgt spid="18"/>
                                        </p:tgtEl>
                                      </p:cBhvr>
                                    </p:animEffect>
                                  </p:childTnLst>
                                </p:cTn>
                              </p:par>
                              <p:par>
                                <p:cTn id="106" presetID="31" presetClass="entr" presetSubtype="0" fill="hold" grpId="0" nodeType="with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p:cTn id="108" dur="1000" fill="hold"/>
                                        <p:tgtEl>
                                          <p:spTgt spid="19"/>
                                        </p:tgtEl>
                                        <p:attrNameLst>
                                          <p:attrName>ppt_w</p:attrName>
                                        </p:attrNameLst>
                                      </p:cBhvr>
                                      <p:tavLst>
                                        <p:tav tm="0">
                                          <p:val>
                                            <p:strVal val="0"/>
                                          </p:val>
                                        </p:tav>
                                        <p:tav tm="100000">
                                          <p:val>
                                            <p:strVal val="#ppt_w"/>
                                          </p:val>
                                        </p:tav>
                                      </p:tavLst>
                                    </p:anim>
                                    <p:anim calcmode="lin" valueType="num">
                                      <p:cBhvr>
                                        <p:cTn id="109" dur="1000" fill="hold"/>
                                        <p:tgtEl>
                                          <p:spTgt spid="19"/>
                                        </p:tgtEl>
                                        <p:attrNameLst>
                                          <p:attrName>ppt_h</p:attrName>
                                        </p:attrNameLst>
                                      </p:cBhvr>
                                      <p:tavLst>
                                        <p:tav tm="0">
                                          <p:val>
                                            <p:strVal val="0"/>
                                          </p:val>
                                        </p:tav>
                                        <p:tav tm="100000">
                                          <p:val>
                                            <p:strVal val="#ppt_h"/>
                                          </p:val>
                                        </p:tav>
                                      </p:tavLst>
                                    </p:anim>
                                    <p:anim calcmode="lin" valueType="num">
                                      <p:cBhvr>
                                        <p:cTn id="110" dur="1000" fill="hold"/>
                                        <p:tgtEl>
                                          <p:spTgt spid="19"/>
                                        </p:tgtEl>
                                        <p:attrNameLst>
                                          <p:attrName>r</p:attrName>
                                        </p:attrNameLst>
                                      </p:cBhvr>
                                      <p:tavLst>
                                        <p:tav tm="0">
                                          <p:val>
                                            <p:strVal val="90"/>
                                          </p:val>
                                        </p:tav>
                                        <p:tav tm="100000">
                                          <p:val>
                                            <p:strVal val="0"/>
                                          </p:val>
                                        </p:tav>
                                      </p:tavLst>
                                    </p:anim>
                                    <p:animEffect transition="in" filter="fade">
                                      <p:cBhvr>
                                        <p:cTn id="111" dur="1000"/>
                                        <p:tgtEl>
                                          <p:spTgt spid="19"/>
                                        </p:tgtEl>
                                      </p:cBhvr>
                                    </p:animEffect>
                                  </p:childTnLst>
                                </p:cTn>
                              </p:par>
                              <p:par>
                                <p:cTn id="112" presetID="31" presetClass="entr" presetSubtype="0" fill="hold" grpId="0" nodeType="withEffect">
                                  <p:stCondLst>
                                    <p:cond delay="0"/>
                                  </p:stCondLst>
                                  <p:childTnLst>
                                    <p:set>
                                      <p:cBhvr>
                                        <p:cTn id="113" dur="1" fill="hold">
                                          <p:stCondLst>
                                            <p:cond delay="0"/>
                                          </p:stCondLst>
                                        </p:cTn>
                                        <p:tgtEl>
                                          <p:spTgt spid="20"/>
                                        </p:tgtEl>
                                        <p:attrNameLst>
                                          <p:attrName>style.visibility</p:attrName>
                                        </p:attrNameLst>
                                      </p:cBhvr>
                                      <p:to>
                                        <p:strVal val="visible"/>
                                      </p:to>
                                    </p:set>
                                    <p:anim calcmode="lin" valueType="num">
                                      <p:cBhvr>
                                        <p:cTn id="114" dur="1000" fill="hold"/>
                                        <p:tgtEl>
                                          <p:spTgt spid="20"/>
                                        </p:tgtEl>
                                        <p:attrNameLst>
                                          <p:attrName>ppt_w</p:attrName>
                                        </p:attrNameLst>
                                      </p:cBhvr>
                                      <p:tavLst>
                                        <p:tav tm="0">
                                          <p:val>
                                            <p:strVal val="0"/>
                                          </p:val>
                                        </p:tav>
                                        <p:tav tm="100000">
                                          <p:val>
                                            <p:strVal val="#ppt_w"/>
                                          </p:val>
                                        </p:tav>
                                      </p:tavLst>
                                    </p:anim>
                                    <p:anim calcmode="lin" valueType="num">
                                      <p:cBhvr>
                                        <p:cTn id="115" dur="1000" fill="hold"/>
                                        <p:tgtEl>
                                          <p:spTgt spid="20"/>
                                        </p:tgtEl>
                                        <p:attrNameLst>
                                          <p:attrName>ppt_h</p:attrName>
                                        </p:attrNameLst>
                                      </p:cBhvr>
                                      <p:tavLst>
                                        <p:tav tm="0">
                                          <p:val>
                                            <p:strVal val="0"/>
                                          </p:val>
                                        </p:tav>
                                        <p:tav tm="100000">
                                          <p:val>
                                            <p:strVal val="#ppt_h"/>
                                          </p:val>
                                        </p:tav>
                                      </p:tavLst>
                                    </p:anim>
                                    <p:anim calcmode="lin" valueType="num">
                                      <p:cBhvr>
                                        <p:cTn id="116" dur="1000" fill="hold"/>
                                        <p:tgtEl>
                                          <p:spTgt spid="20"/>
                                        </p:tgtEl>
                                        <p:attrNameLst>
                                          <p:attrName>r</p:attrName>
                                        </p:attrNameLst>
                                      </p:cBhvr>
                                      <p:tavLst>
                                        <p:tav tm="0">
                                          <p:val>
                                            <p:strVal val="90"/>
                                          </p:val>
                                        </p:tav>
                                        <p:tav tm="100000">
                                          <p:val>
                                            <p:strVal val="0"/>
                                          </p:val>
                                        </p:tav>
                                      </p:tavLst>
                                    </p:anim>
                                    <p:animEffect transition="in" filter="fade">
                                      <p:cBhvr>
                                        <p:cTn id="117" dur="1000"/>
                                        <p:tgtEl>
                                          <p:spTgt spid="20"/>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21"/>
                                        </p:tgtEl>
                                        <p:attrNameLst>
                                          <p:attrName>style.visibility</p:attrName>
                                        </p:attrNameLst>
                                      </p:cBhvr>
                                      <p:to>
                                        <p:strVal val="visible"/>
                                      </p:to>
                                    </p:set>
                                    <p:anim calcmode="lin" valueType="num">
                                      <p:cBhvr>
                                        <p:cTn id="120" dur="1000" fill="hold"/>
                                        <p:tgtEl>
                                          <p:spTgt spid="21"/>
                                        </p:tgtEl>
                                        <p:attrNameLst>
                                          <p:attrName>ppt_w</p:attrName>
                                        </p:attrNameLst>
                                      </p:cBhvr>
                                      <p:tavLst>
                                        <p:tav tm="0">
                                          <p:val>
                                            <p:strVal val="0"/>
                                          </p:val>
                                        </p:tav>
                                        <p:tav tm="100000">
                                          <p:val>
                                            <p:strVal val="#ppt_w"/>
                                          </p:val>
                                        </p:tav>
                                      </p:tavLst>
                                    </p:anim>
                                    <p:anim calcmode="lin" valueType="num">
                                      <p:cBhvr>
                                        <p:cTn id="121" dur="1000" fill="hold"/>
                                        <p:tgtEl>
                                          <p:spTgt spid="21"/>
                                        </p:tgtEl>
                                        <p:attrNameLst>
                                          <p:attrName>ppt_h</p:attrName>
                                        </p:attrNameLst>
                                      </p:cBhvr>
                                      <p:tavLst>
                                        <p:tav tm="0">
                                          <p:val>
                                            <p:strVal val="0"/>
                                          </p:val>
                                        </p:tav>
                                        <p:tav tm="100000">
                                          <p:val>
                                            <p:strVal val="#ppt_h"/>
                                          </p:val>
                                        </p:tav>
                                      </p:tavLst>
                                    </p:anim>
                                    <p:anim calcmode="lin" valueType="num">
                                      <p:cBhvr>
                                        <p:cTn id="122" dur="1000" fill="hold"/>
                                        <p:tgtEl>
                                          <p:spTgt spid="21"/>
                                        </p:tgtEl>
                                        <p:attrNameLst>
                                          <p:attrName>r</p:attrName>
                                        </p:attrNameLst>
                                      </p:cBhvr>
                                      <p:tavLst>
                                        <p:tav tm="0">
                                          <p:val>
                                            <p:strVal val="90"/>
                                          </p:val>
                                        </p:tav>
                                        <p:tav tm="100000">
                                          <p:val>
                                            <p:strVal val="0"/>
                                          </p:val>
                                        </p:tav>
                                      </p:tavLst>
                                    </p:anim>
                                    <p:animEffect transition="in" filter="fade">
                                      <p:cBhvr>
                                        <p:cTn id="123" dur="1000"/>
                                        <p:tgtEl>
                                          <p:spTgt spid="21"/>
                                        </p:tgtEl>
                                      </p:cBhvr>
                                    </p:animEffect>
                                  </p:childTnLst>
                                </p:cTn>
                              </p:par>
                              <p:par>
                                <p:cTn id="124" presetID="31" presetClass="entr" presetSubtype="0" fill="hold" grpId="0" nodeType="withEffect">
                                  <p:stCondLst>
                                    <p:cond delay="0"/>
                                  </p:stCondLst>
                                  <p:childTnLst>
                                    <p:set>
                                      <p:cBhvr>
                                        <p:cTn id="125" dur="1" fill="hold">
                                          <p:stCondLst>
                                            <p:cond delay="0"/>
                                          </p:stCondLst>
                                        </p:cTn>
                                        <p:tgtEl>
                                          <p:spTgt spid="22"/>
                                        </p:tgtEl>
                                        <p:attrNameLst>
                                          <p:attrName>style.visibility</p:attrName>
                                        </p:attrNameLst>
                                      </p:cBhvr>
                                      <p:to>
                                        <p:strVal val="visible"/>
                                      </p:to>
                                    </p:set>
                                    <p:anim calcmode="lin" valueType="num">
                                      <p:cBhvr>
                                        <p:cTn id="126" dur="1000" fill="hold"/>
                                        <p:tgtEl>
                                          <p:spTgt spid="22"/>
                                        </p:tgtEl>
                                        <p:attrNameLst>
                                          <p:attrName>ppt_w</p:attrName>
                                        </p:attrNameLst>
                                      </p:cBhvr>
                                      <p:tavLst>
                                        <p:tav tm="0">
                                          <p:val>
                                            <p:strVal val="0"/>
                                          </p:val>
                                        </p:tav>
                                        <p:tav tm="100000">
                                          <p:val>
                                            <p:strVal val="#ppt_w"/>
                                          </p:val>
                                        </p:tav>
                                      </p:tavLst>
                                    </p:anim>
                                    <p:anim calcmode="lin" valueType="num">
                                      <p:cBhvr>
                                        <p:cTn id="127" dur="1000" fill="hold"/>
                                        <p:tgtEl>
                                          <p:spTgt spid="22"/>
                                        </p:tgtEl>
                                        <p:attrNameLst>
                                          <p:attrName>ppt_h</p:attrName>
                                        </p:attrNameLst>
                                      </p:cBhvr>
                                      <p:tavLst>
                                        <p:tav tm="0">
                                          <p:val>
                                            <p:strVal val="0"/>
                                          </p:val>
                                        </p:tav>
                                        <p:tav tm="100000">
                                          <p:val>
                                            <p:strVal val="#ppt_h"/>
                                          </p:val>
                                        </p:tav>
                                      </p:tavLst>
                                    </p:anim>
                                    <p:anim calcmode="lin" valueType="num">
                                      <p:cBhvr>
                                        <p:cTn id="128" dur="1000" fill="hold"/>
                                        <p:tgtEl>
                                          <p:spTgt spid="22"/>
                                        </p:tgtEl>
                                        <p:attrNameLst>
                                          <p:attrName>r</p:attrName>
                                        </p:attrNameLst>
                                      </p:cBhvr>
                                      <p:tavLst>
                                        <p:tav tm="0">
                                          <p:val>
                                            <p:strVal val="90"/>
                                          </p:val>
                                        </p:tav>
                                        <p:tav tm="100000">
                                          <p:val>
                                            <p:strVal val="0"/>
                                          </p:val>
                                        </p:tav>
                                      </p:tavLst>
                                    </p:anim>
                                    <p:animEffect transition="in" filter="fade">
                                      <p:cBhvr>
                                        <p:cTn id="129" dur="1000"/>
                                        <p:tgtEl>
                                          <p:spTgt spid="22"/>
                                        </p:tgtEl>
                                      </p:cBhvr>
                                    </p:animEffect>
                                  </p:childTnLst>
                                </p:cTn>
                              </p:par>
                              <p:par>
                                <p:cTn id="130" presetID="31" presetClass="entr" presetSubtype="0" fill="hold" grpId="0" nodeType="withEffect">
                                  <p:stCondLst>
                                    <p:cond delay="0"/>
                                  </p:stCondLst>
                                  <p:childTnLst>
                                    <p:set>
                                      <p:cBhvr>
                                        <p:cTn id="131" dur="1" fill="hold">
                                          <p:stCondLst>
                                            <p:cond delay="0"/>
                                          </p:stCondLst>
                                        </p:cTn>
                                        <p:tgtEl>
                                          <p:spTgt spid="23"/>
                                        </p:tgtEl>
                                        <p:attrNameLst>
                                          <p:attrName>style.visibility</p:attrName>
                                        </p:attrNameLst>
                                      </p:cBhvr>
                                      <p:to>
                                        <p:strVal val="visible"/>
                                      </p:to>
                                    </p:set>
                                    <p:anim calcmode="lin" valueType="num">
                                      <p:cBhvr>
                                        <p:cTn id="132" dur="1000" fill="hold"/>
                                        <p:tgtEl>
                                          <p:spTgt spid="23"/>
                                        </p:tgtEl>
                                        <p:attrNameLst>
                                          <p:attrName>ppt_w</p:attrName>
                                        </p:attrNameLst>
                                      </p:cBhvr>
                                      <p:tavLst>
                                        <p:tav tm="0">
                                          <p:val>
                                            <p:strVal val="0"/>
                                          </p:val>
                                        </p:tav>
                                        <p:tav tm="100000">
                                          <p:val>
                                            <p:strVal val="#ppt_w"/>
                                          </p:val>
                                        </p:tav>
                                      </p:tavLst>
                                    </p:anim>
                                    <p:anim calcmode="lin" valueType="num">
                                      <p:cBhvr>
                                        <p:cTn id="133" dur="1000" fill="hold"/>
                                        <p:tgtEl>
                                          <p:spTgt spid="23"/>
                                        </p:tgtEl>
                                        <p:attrNameLst>
                                          <p:attrName>ppt_h</p:attrName>
                                        </p:attrNameLst>
                                      </p:cBhvr>
                                      <p:tavLst>
                                        <p:tav tm="0">
                                          <p:val>
                                            <p:strVal val="0"/>
                                          </p:val>
                                        </p:tav>
                                        <p:tav tm="100000">
                                          <p:val>
                                            <p:strVal val="#ppt_h"/>
                                          </p:val>
                                        </p:tav>
                                      </p:tavLst>
                                    </p:anim>
                                    <p:anim calcmode="lin" valueType="num">
                                      <p:cBhvr>
                                        <p:cTn id="134" dur="1000" fill="hold"/>
                                        <p:tgtEl>
                                          <p:spTgt spid="23"/>
                                        </p:tgtEl>
                                        <p:attrNameLst>
                                          <p:attrName>r</p:attrName>
                                        </p:attrNameLst>
                                      </p:cBhvr>
                                      <p:tavLst>
                                        <p:tav tm="0">
                                          <p:val>
                                            <p:strVal val="90"/>
                                          </p:val>
                                        </p:tav>
                                        <p:tav tm="100000">
                                          <p:val>
                                            <p:strVal val="0"/>
                                          </p:val>
                                        </p:tav>
                                      </p:tavLst>
                                    </p:anim>
                                    <p:animEffect transition="in" filter="fade">
                                      <p:cBhvr>
                                        <p:cTn id="135" dur="1000"/>
                                        <p:tgtEl>
                                          <p:spTgt spid="23"/>
                                        </p:tgtEl>
                                      </p:cBhvr>
                                    </p:animEffect>
                                  </p:childTnLst>
                                </p:cTn>
                              </p:par>
                              <p:par>
                                <p:cTn id="136" presetID="31" presetClass="entr" presetSubtype="0" fill="hold" grpId="0" nodeType="withEffect">
                                  <p:stCondLst>
                                    <p:cond delay="0"/>
                                  </p:stCondLst>
                                  <p:childTnLst>
                                    <p:set>
                                      <p:cBhvr>
                                        <p:cTn id="137" dur="1" fill="hold">
                                          <p:stCondLst>
                                            <p:cond delay="0"/>
                                          </p:stCondLst>
                                        </p:cTn>
                                        <p:tgtEl>
                                          <p:spTgt spid="24"/>
                                        </p:tgtEl>
                                        <p:attrNameLst>
                                          <p:attrName>style.visibility</p:attrName>
                                        </p:attrNameLst>
                                      </p:cBhvr>
                                      <p:to>
                                        <p:strVal val="visible"/>
                                      </p:to>
                                    </p:set>
                                    <p:anim calcmode="lin" valueType="num">
                                      <p:cBhvr>
                                        <p:cTn id="138" dur="1000" fill="hold"/>
                                        <p:tgtEl>
                                          <p:spTgt spid="24"/>
                                        </p:tgtEl>
                                        <p:attrNameLst>
                                          <p:attrName>ppt_w</p:attrName>
                                        </p:attrNameLst>
                                      </p:cBhvr>
                                      <p:tavLst>
                                        <p:tav tm="0">
                                          <p:val>
                                            <p:strVal val="0"/>
                                          </p:val>
                                        </p:tav>
                                        <p:tav tm="100000">
                                          <p:val>
                                            <p:strVal val="#ppt_w"/>
                                          </p:val>
                                        </p:tav>
                                      </p:tavLst>
                                    </p:anim>
                                    <p:anim calcmode="lin" valueType="num">
                                      <p:cBhvr>
                                        <p:cTn id="139" dur="1000" fill="hold"/>
                                        <p:tgtEl>
                                          <p:spTgt spid="24"/>
                                        </p:tgtEl>
                                        <p:attrNameLst>
                                          <p:attrName>ppt_h</p:attrName>
                                        </p:attrNameLst>
                                      </p:cBhvr>
                                      <p:tavLst>
                                        <p:tav tm="0">
                                          <p:val>
                                            <p:strVal val="0"/>
                                          </p:val>
                                        </p:tav>
                                        <p:tav tm="100000">
                                          <p:val>
                                            <p:strVal val="#ppt_h"/>
                                          </p:val>
                                        </p:tav>
                                      </p:tavLst>
                                    </p:anim>
                                    <p:anim calcmode="lin" valueType="num">
                                      <p:cBhvr>
                                        <p:cTn id="140" dur="1000" fill="hold"/>
                                        <p:tgtEl>
                                          <p:spTgt spid="24"/>
                                        </p:tgtEl>
                                        <p:attrNameLst>
                                          <p:attrName>r</p:attrName>
                                        </p:attrNameLst>
                                      </p:cBhvr>
                                      <p:tavLst>
                                        <p:tav tm="0">
                                          <p:val>
                                            <p:strVal val="90"/>
                                          </p:val>
                                        </p:tav>
                                        <p:tav tm="100000">
                                          <p:val>
                                            <p:strVal val="0"/>
                                          </p:val>
                                        </p:tav>
                                      </p:tavLst>
                                    </p:anim>
                                    <p:animEffect transition="in" filter="fade">
                                      <p:cBhvr>
                                        <p:cTn id="141" dur="1000"/>
                                        <p:tgtEl>
                                          <p:spTgt spid="24"/>
                                        </p:tgtEl>
                                      </p:cBhvr>
                                    </p:animEffect>
                                  </p:childTnLst>
                                </p:cTn>
                              </p:par>
                              <p:par>
                                <p:cTn id="142" presetID="31" presetClass="entr" presetSubtype="0" fill="hold" grpId="0" nodeType="withEffect">
                                  <p:stCondLst>
                                    <p:cond delay="0"/>
                                  </p:stCondLst>
                                  <p:childTnLst>
                                    <p:set>
                                      <p:cBhvr>
                                        <p:cTn id="143" dur="1" fill="hold">
                                          <p:stCondLst>
                                            <p:cond delay="0"/>
                                          </p:stCondLst>
                                        </p:cTn>
                                        <p:tgtEl>
                                          <p:spTgt spid="25"/>
                                        </p:tgtEl>
                                        <p:attrNameLst>
                                          <p:attrName>style.visibility</p:attrName>
                                        </p:attrNameLst>
                                      </p:cBhvr>
                                      <p:to>
                                        <p:strVal val="visible"/>
                                      </p:to>
                                    </p:set>
                                    <p:anim calcmode="lin" valueType="num">
                                      <p:cBhvr>
                                        <p:cTn id="144" dur="1000" fill="hold"/>
                                        <p:tgtEl>
                                          <p:spTgt spid="25"/>
                                        </p:tgtEl>
                                        <p:attrNameLst>
                                          <p:attrName>ppt_w</p:attrName>
                                        </p:attrNameLst>
                                      </p:cBhvr>
                                      <p:tavLst>
                                        <p:tav tm="0">
                                          <p:val>
                                            <p:strVal val="0"/>
                                          </p:val>
                                        </p:tav>
                                        <p:tav tm="100000">
                                          <p:val>
                                            <p:strVal val="#ppt_w"/>
                                          </p:val>
                                        </p:tav>
                                      </p:tavLst>
                                    </p:anim>
                                    <p:anim calcmode="lin" valueType="num">
                                      <p:cBhvr>
                                        <p:cTn id="145" dur="1000" fill="hold"/>
                                        <p:tgtEl>
                                          <p:spTgt spid="25"/>
                                        </p:tgtEl>
                                        <p:attrNameLst>
                                          <p:attrName>ppt_h</p:attrName>
                                        </p:attrNameLst>
                                      </p:cBhvr>
                                      <p:tavLst>
                                        <p:tav tm="0">
                                          <p:val>
                                            <p:strVal val="0"/>
                                          </p:val>
                                        </p:tav>
                                        <p:tav tm="100000">
                                          <p:val>
                                            <p:strVal val="#ppt_h"/>
                                          </p:val>
                                        </p:tav>
                                      </p:tavLst>
                                    </p:anim>
                                    <p:anim calcmode="lin" valueType="num">
                                      <p:cBhvr>
                                        <p:cTn id="146" dur="1000" fill="hold"/>
                                        <p:tgtEl>
                                          <p:spTgt spid="25"/>
                                        </p:tgtEl>
                                        <p:attrNameLst>
                                          <p:attrName>r</p:attrName>
                                        </p:attrNameLst>
                                      </p:cBhvr>
                                      <p:tavLst>
                                        <p:tav tm="0">
                                          <p:val>
                                            <p:strVal val="90"/>
                                          </p:val>
                                        </p:tav>
                                        <p:tav tm="100000">
                                          <p:val>
                                            <p:strVal val="0"/>
                                          </p:val>
                                        </p:tav>
                                      </p:tavLst>
                                    </p:anim>
                                    <p:animEffect transition="in" filter="fade">
                                      <p:cBhvr>
                                        <p:cTn id="147" dur="1000"/>
                                        <p:tgtEl>
                                          <p:spTgt spid="25"/>
                                        </p:tgtEl>
                                      </p:cBhvr>
                                    </p:animEffect>
                                  </p:childTnLst>
                                </p:cTn>
                              </p:par>
                              <p:par>
                                <p:cTn id="148" presetID="31" presetClass="entr" presetSubtype="0" fill="hold" grpId="0" nodeType="withEffect">
                                  <p:stCondLst>
                                    <p:cond delay="0"/>
                                  </p:stCondLst>
                                  <p:childTnLst>
                                    <p:set>
                                      <p:cBhvr>
                                        <p:cTn id="149" dur="1" fill="hold">
                                          <p:stCondLst>
                                            <p:cond delay="0"/>
                                          </p:stCondLst>
                                        </p:cTn>
                                        <p:tgtEl>
                                          <p:spTgt spid="26"/>
                                        </p:tgtEl>
                                        <p:attrNameLst>
                                          <p:attrName>style.visibility</p:attrName>
                                        </p:attrNameLst>
                                      </p:cBhvr>
                                      <p:to>
                                        <p:strVal val="visible"/>
                                      </p:to>
                                    </p:set>
                                    <p:anim calcmode="lin" valueType="num">
                                      <p:cBhvr>
                                        <p:cTn id="150" dur="1000" fill="hold"/>
                                        <p:tgtEl>
                                          <p:spTgt spid="26"/>
                                        </p:tgtEl>
                                        <p:attrNameLst>
                                          <p:attrName>ppt_w</p:attrName>
                                        </p:attrNameLst>
                                      </p:cBhvr>
                                      <p:tavLst>
                                        <p:tav tm="0">
                                          <p:val>
                                            <p:strVal val="0"/>
                                          </p:val>
                                        </p:tav>
                                        <p:tav tm="100000">
                                          <p:val>
                                            <p:strVal val="#ppt_w"/>
                                          </p:val>
                                        </p:tav>
                                      </p:tavLst>
                                    </p:anim>
                                    <p:anim calcmode="lin" valueType="num">
                                      <p:cBhvr>
                                        <p:cTn id="151" dur="1000" fill="hold"/>
                                        <p:tgtEl>
                                          <p:spTgt spid="26"/>
                                        </p:tgtEl>
                                        <p:attrNameLst>
                                          <p:attrName>ppt_h</p:attrName>
                                        </p:attrNameLst>
                                      </p:cBhvr>
                                      <p:tavLst>
                                        <p:tav tm="0">
                                          <p:val>
                                            <p:strVal val="0"/>
                                          </p:val>
                                        </p:tav>
                                        <p:tav tm="100000">
                                          <p:val>
                                            <p:strVal val="#ppt_h"/>
                                          </p:val>
                                        </p:tav>
                                      </p:tavLst>
                                    </p:anim>
                                    <p:anim calcmode="lin" valueType="num">
                                      <p:cBhvr>
                                        <p:cTn id="152" dur="1000" fill="hold"/>
                                        <p:tgtEl>
                                          <p:spTgt spid="26"/>
                                        </p:tgtEl>
                                        <p:attrNameLst>
                                          <p:attrName>r</p:attrName>
                                        </p:attrNameLst>
                                      </p:cBhvr>
                                      <p:tavLst>
                                        <p:tav tm="0">
                                          <p:val>
                                            <p:strVal val="90"/>
                                          </p:val>
                                        </p:tav>
                                        <p:tav tm="100000">
                                          <p:val>
                                            <p:strVal val="0"/>
                                          </p:val>
                                        </p:tav>
                                      </p:tavLst>
                                    </p:anim>
                                    <p:animEffect transition="in" filter="fade">
                                      <p:cBhvr>
                                        <p:cTn id="153" dur="1000"/>
                                        <p:tgtEl>
                                          <p:spTgt spid="26"/>
                                        </p:tgtEl>
                                      </p:cBhvr>
                                    </p:animEffect>
                                  </p:childTnLst>
                                </p:cTn>
                              </p:par>
                              <p:par>
                                <p:cTn id="154" presetID="31" presetClass="entr" presetSubtype="0" fill="hold" grpId="0" nodeType="withEffect">
                                  <p:stCondLst>
                                    <p:cond delay="0"/>
                                  </p:stCondLst>
                                  <p:childTnLst>
                                    <p:set>
                                      <p:cBhvr>
                                        <p:cTn id="155" dur="1" fill="hold">
                                          <p:stCondLst>
                                            <p:cond delay="0"/>
                                          </p:stCondLst>
                                        </p:cTn>
                                        <p:tgtEl>
                                          <p:spTgt spid="27"/>
                                        </p:tgtEl>
                                        <p:attrNameLst>
                                          <p:attrName>style.visibility</p:attrName>
                                        </p:attrNameLst>
                                      </p:cBhvr>
                                      <p:to>
                                        <p:strVal val="visible"/>
                                      </p:to>
                                    </p:set>
                                    <p:anim calcmode="lin" valueType="num">
                                      <p:cBhvr>
                                        <p:cTn id="156" dur="1000" fill="hold"/>
                                        <p:tgtEl>
                                          <p:spTgt spid="27"/>
                                        </p:tgtEl>
                                        <p:attrNameLst>
                                          <p:attrName>ppt_w</p:attrName>
                                        </p:attrNameLst>
                                      </p:cBhvr>
                                      <p:tavLst>
                                        <p:tav tm="0">
                                          <p:val>
                                            <p:strVal val="0"/>
                                          </p:val>
                                        </p:tav>
                                        <p:tav tm="100000">
                                          <p:val>
                                            <p:strVal val="#ppt_w"/>
                                          </p:val>
                                        </p:tav>
                                      </p:tavLst>
                                    </p:anim>
                                    <p:anim calcmode="lin" valueType="num">
                                      <p:cBhvr>
                                        <p:cTn id="157" dur="1000" fill="hold"/>
                                        <p:tgtEl>
                                          <p:spTgt spid="27"/>
                                        </p:tgtEl>
                                        <p:attrNameLst>
                                          <p:attrName>ppt_h</p:attrName>
                                        </p:attrNameLst>
                                      </p:cBhvr>
                                      <p:tavLst>
                                        <p:tav tm="0">
                                          <p:val>
                                            <p:strVal val="0"/>
                                          </p:val>
                                        </p:tav>
                                        <p:tav tm="100000">
                                          <p:val>
                                            <p:strVal val="#ppt_h"/>
                                          </p:val>
                                        </p:tav>
                                      </p:tavLst>
                                    </p:anim>
                                    <p:anim calcmode="lin" valueType="num">
                                      <p:cBhvr>
                                        <p:cTn id="158" dur="1000" fill="hold"/>
                                        <p:tgtEl>
                                          <p:spTgt spid="27"/>
                                        </p:tgtEl>
                                        <p:attrNameLst>
                                          <p:attrName>r</p:attrName>
                                        </p:attrNameLst>
                                      </p:cBhvr>
                                      <p:tavLst>
                                        <p:tav tm="0">
                                          <p:val>
                                            <p:strVal val="90"/>
                                          </p:val>
                                        </p:tav>
                                        <p:tav tm="100000">
                                          <p:val>
                                            <p:strVal val="0"/>
                                          </p:val>
                                        </p:tav>
                                      </p:tavLst>
                                    </p:anim>
                                    <p:animEffect transition="in" filter="fade">
                                      <p:cBhvr>
                                        <p:cTn id="159" dur="1000"/>
                                        <p:tgtEl>
                                          <p:spTgt spid="27"/>
                                        </p:tgtEl>
                                      </p:cBhvr>
                                    </p:animEffect>
                                  </p:childTnLst>
                                </p:cTn>
                              </p:par>
                              <p:par>
                                <p:cTn id="160" presetID="31" presetClass="entr" presetSubtype="0" fill="hold" grpId="0" nodeType="withEffect">
                                  <p:stCondLst>
                                    <p:cond delay="0"/>
                                  </p:stCondLst>
                                  <p:childTnLst>
                                    <p:set>
                                      <p:cBhvr>
                                        <p:cTn id="161" dur="1" fill="hold">
                                          <p:stCondLst>
                                            <p:cond delay="0"/>
                                          </p:stCondLst>
                                        </p:cTn>
                                        <p:tgtEl>
                                          <p:spTgt spid="28"/>
                                        </p:tgtEl>
                                        <p:attrNameLst>
                                          <p:attrName>style.visibility</p:attrName>
                                        </p:attrNameLst>
                                      </p:cBhvr>
                                      <p:to>
                                        <p:strVal val="visible"/>
                                      </p:to>
                                    </p:set>
                                    <p:anim calcmode="lin" valueType="num">
                                      <p:cBhvr>
                                        <p:cTn id="162" dur="1000" fill="hold"/>
                                        <p:tgtEl>
                                          <p:spTgt spid="28"/>
                                        </p:tgtEl>
                                        <p:attrNameLst>
                                          <p:attrName>ppt_w</p:attrName>
                                        </p:attrNameLst>
                                      </p:cBhvr>
                                      <p:tavLst>
                                        <p:tav tm="0">
                                          <p:val>
                                            <p:strVal val="0"/>
                                          </p:val>
                                        </p:tav>
                                        <p:tav tm="100000">
                                          <p:val>
                                            <p:strVal val="#ppt_w"/>
                                          </p:val>
                                        </p:tav>
                                      </p:tavLst>
                                    </p:anim>
                                    <p:anim calcmode="lin" valueType="num">
                                      <p:cBhvr>
                                        <p:cTn id="163" dur="1000" fill="hold"/>
                                        <p:tgtEl>
                                          <p:spTgt spid="28"/>
                                        </p:tgtEl>
                                        <p:attrNameLst>
                                          <p:attrName>ppt_h</p:attrName>
                                        </p:attrNameLst>
                                      </p:cBhvr>
                                      <p:tavLst>
                                        <p:tav tm="0">
                                          <p:val>
                                            <p:strVal val="0"/>
                                          </p:val>
                                        </p:tav>
                                        <p:tav tm="100000">
                                          <p:val>
                                            <p:strVal val="#ppt_h"/>
                                          </p:val>
                                        </p:tav>
                                      </p:tavLst>
                                    </p:anim>
                                    <p:anim calcmode="lin" valueType="num">
                                      <p:cBhvr>
                                        <p:cTn id="164" dur="1000" fill="hold"/>
                                        <p:tgtEl>
                                          <p:spTgt spid="28"/>
                                        </p:tgtEl>
                                        <p:attrNameLst>
                                          <p:attrName>r</p:attrName>
                                        </p:attrNameLst>
                                      </p:cBhvr>
                                      <p:tavLst>
                                        <p:tav tm="0">
                                          <p:val>
                                            <p:strVal val="90"/>
                                          </p:val>
                                        </p:tav>
                                        <p:tav tm="100000">
                                          <p:val>
                                            <p:strVal val="0"/>
                                          </p:val>
                                        </p:tav>
                                      </p:tavLst>
                                    </p:anim>
                                    <p:animEffect transition="in" filter="fade">
                                      <p:cBhvr>
                                        <p:cTn id="165" dur="1000"/>
                                        <p:tgtEl>
                                          <p:spTgt spid="28"/>
                                        </p:tgtEl>
                                      </p:cBhvr>
                                    </p:animEffect>
                                  </p:childTnLst>
                                </p:cTn>
                              </p:par>
                              <p:par>
                                <p:cTn id="166" presetID="31" presetClass="entr" presetSubtype="0" fill="hold" grpId="0" nodeType="withEffect">
                                  <p:stCondLst>
                                    <p:cond delay="0"/>
                                  </p:stCondLst>
                                  <p:childTnLst>
                                    <p:set>
                                      <p:cBhvr>
                                        <p:cTn id="167" dur="1" fill="hold">
                                          <p:stCondLst>
                                            <p:cond delay="0"/>
                                          </p:stCondLst>
                                        </p:cTn>
                                        <p:tgtEl>
                                          <p:spTgt spid="29"/>
                                        </p:tgtEl>
                                        <p:attrNameLst>
                                          <p:attrName>style.visibility</p:attrName>
                                        </p:attrNameLst>
                                      </p:cBhvr>
                                      <p:to>
                                        <p:strVal val="visible"/>
                                      </p:to>
                                    </p:set>
                                    <p:anim calcmode="lin" valueType="num">
                                      <p:cBhvr>
                                        <p:cTn id="168" dur="1000" fill="hold"/>
                                        <p:tgtEl>
                                          <p:spTgt spid="29"/>
                                        </p:tgtEl>
                                        <p:attrNameLst>
                                          <p:attrName>ppt_w</p:attrName>
                                        </p:attrNameLst>
                                      </p:cBhvr>
                                      <p:tavLst>
                                        <p:tav tm="0">
                                          <p:val>
                                            <p:strVal val="0"/>
                                          </p:val>
                                        </p:tav>
                                        <p:tav tm="100000">
                                          <p:val>
                                            <p:strVal val="#ppt_w"/>
                                          </p:val>
                                        </p:tav>
                                      </p:tavLst>
                                    </p:anim>
                                    <p:anim calcmode="lin" valueType="num">
                                      <p:cBhvr>
                                        <p:cTn id="169" dur="1000" fill="hold"/>
                                        <p:tgtEl>
                                          <p:spTgt spid="29"/>
                                        </p:tgtEl>
                                        <p:attrNameLst>
                                          <p:attrName>ppt_h</p:attrName>
                                        </p:attrNameLst>
                                      </p:cBhvr>
                                      <p:tavLst>
                                        <p:tav tm="0">
                                          <p:val>
                                            <p:strVal val="0"/>
                                          </p:val>
                                        </p:tav>
                                        <p:tav tm="100000">
                                          <p:val>
                                            <p:strVal val="#ppt_h"/>
                                          </p:val>
                                        </p:tav>
                                      </p:tavLst>
                                    </p:anim>
                                    <p:anim calcmode="lin" valueType="num">
                                      <p:cBhvr>
                                        <p:cTn id="170" dur="1000" fill="hold"/>
                                        <p:tgtEl>
                                          <p:spTgt spid="29"/>
                                        </p:tgtEl>
                                        <p:attrNameLst>
                                          <p:attrName>r</p:attrName>
                                        </p:attrNameLst>
                                      </p:cBhvr>
                                      <p:tavLst>
                                        <p:tav tm="0">
                                          <p:val>
                                            <p:strVal val="90"/>
                                          </p:val>
                                        </p:tav>
                                        <p:tav tm="100000">
                                          <p:val>
                                            <p:strVal val="0"/>
                                          </p:val>
                                        </p:tav>
                                      </p:tavLst>
                                    </p:anim>
                                    <p:animEffect transition="in" filter="fade">
                                      <p:cBhvr>
                                        <p:cTn id="171" dur="1000"/>
                                        <p:tgtEl>
                                          <p:spTgt spid="29"/>
                                        </p:tgtEl>
                                      </p:cBhvr>
                                    </p:animEffect>
                                  </p:childTnLst>
                                </p:cTn>
                              </p:par>
                              <p:par>
                                <p:cTn id="172" presetID="31" presetClass="entr" presetSubtype="0" fill="hold" grpId="0" nodeType="withEffect">
                                  <p:stCondLst>
                                    <p:cond delay="0"/>
                                  </p:stCondLst>
                                  <p:childTnLst>
                                    <p:set>
                                      <p:cBhvr>
                                        <p:cTn id="173" dur="1" fill="hold">
                                          <p:stCondLst>
                                            <p:cond delay="0"/>
                                          </p:stCondLst>
                                        </p:cTn>
                                        <p:tgtEl>
                                          <p:spTgt spid="30"/>
                                        </p:tgtEl>
                                        <p:attrNameLst>
                                          <p:attrName>style.visibility</p:attrName>
                                        </p:attrNameLst>
                                      </p:cBhvr>
                                      <p:to>
                                        <p:strVal val="visible"/>
                                      </p:to>
                                    </p:set>
                                    <p:anim calcmode="lin" valueType="num">
                                      <p:cBhvr>
                                        <p:cTn id="174" dur="1000" fill="hold"/>
                                        <p:tgtEl>
                                          <p:spTgt spid="30"/>
                                        </p:tgtEl>
                                        <p:attrNameLst>
                                          <p:attrName>ppt_w</p:attrName>
                                        </p:attrNameLst>
                                      </p:cBhvr>
                                      <p:tavLst>
                                        <p:tav tm="0">
                                          <p:val>
                                            <p:strVal val="0"/>
                                          </p:val>
                                        </p:tav>
                                        <p:tav tm="100000">
                                          <p:val>
                                            <p:strVal val="#ppt_w"/>
                                          </p:val>
                                        </p:tav>
                                      </p:tavLst>
                                    </p:anim>
                                    <p:anim calcmode="lin" valueType="num">
                                      <p:cBhvr>
                                        <p:cTn id="175" dur="1000" fill="hold"/>
                                        <p:tgtEl>
                                          <p:spTgt spid="30"/>
                                        </p:tgtEl>
                                        <p:attrNameLst>
                                          <p:attrName>ppt_h</p:attrName>
                                        </p:attrNameLst>
                                      </p:cBhvr>
                                      <p:tavLst>
                                        <p:tav tm="0">
                                          <p:val>
                                            <p:strVal val="0"/>
                                          </p:val>
                                        </p:tav>
                                        <p:tav tm="100000">
                                          <p:val>
                                            <p:strVal val="#ppt_h"/>
                                          </p:val>
                                        </p:tav>
                                      </p:tavLst>
                                    </p:anim>
                                    <p:anim calcmode="lin" valueType="num">
                                      <p:cBhvr>
                                        <p:cTn id="176" dur="1000" fill="hold"/>
                                        <p:tgtEl>
                                          <p:spTgt spid="30"/>
                                        </p:tgtEl>
                                        <p:attrNameLst>
                                          <p:attrName>r</p:attrName>
                                        </p:attrNameLst>
                                      </p:cBhvr>
                                      <p:tavLst>
                                        <p:tav tm="0">
                                          <p:val>
                                            <p:strVal val="90"/>
                                          </p:val>
                                        </p:tav>
                                        <p:tav tm="100000">
                                          <p:val>
                                            <p:strVal val="0"/>
                                          </p:val>
                                        </p:tav>
                                      </p:tavLst>
                                    </p:anim>
                                    <p:animEffect transition="in" filter="fade">
                                      <p:cBhvr>
                                        <p:cTn id="177" dur="1000"/>
                                        <p:tgtEl>
                                          <p:spTgt spid="30"/>
                                        </p:tgtEl>
                                      </p:cBhvr>
                                    </p:animEffect>
                                  </p:childTnLst>
                                </p:cTn>
                              </p:par>
                              <p:par>
                                <p:cTn id="178" presetID="31" presetClass="entr" presetSubtype="0" fill="hold" grpId="0" nodeType="withEffect">
                                  <p:stCondLst>
                                    <p:cond delay="0"/>
                                  </p:stCondLst>
                                  <p:childTnLst>
                                    <p:set>
                                      <p:cBhvr>
                                        <p:cTn id="179" dur="1" fill="hold">
                                          <p:stCondLst>
                                            <p:cond delay="0"/>
                                          </p:stCondLst>
                                        </p:cTn>
                                        <p:tgtEl>
                                          <p:spTgt spid="31"/>
                                        </p:tgtEl>
                                        <p:attrNameLst>
                                          <p:attrName>style.visibility</p:attrName>
                                        </p:attrNameLst>
                                      </p:cBhvr>
                                      <p:to>
                                        <p:strVal val="visible"/>
                                      </p:to>
                                    </p:set>
                                    <p:anim calcmode="lin" valueType="num">
                                      <p:cBhvr>
                                        <p:cTn id="180" dur="1000" fill="hold"/>
                                        <p:tgtEl>
                                          <p:spTgt spid="31"/>
                                        </p:tgtEl>
                                        <p:attrNameLst>
                                          <p:attrName>ppt_w</p:attrName>
                                        </p:attrNameLst>
                                      </p:cBhvr>
                                      <p:tavLst>
                                        <p:tav tm="0">
                                          <p:val>
                                            <p:strVal val="0"/>
                                          </p:val>
                                        </p:tav>
                                        <p:tav tm="100000">
                                          <p:val>
                                            <p:strVal val="#ppt_w"/>
                                          </p:val>
                                        </p:tav>
                                      </p:tavLst>
                                    </p:anim>
                                    <p:anim calcmode="lin" valueType="num">
                                      <p:cBhvr>
                                        <p:cTn id="181" dur="1000" fill="hold"/>
                                        <p:tgtEl>
                                          <p:spTgt spid="31"/>
                                        </p:tgtEl>
                                        <p:attrNameLst>
                                          <p:attrName>ppt_h</p:attrName>
                                        </p:attrNameLst>
                                      </p:cBhvr>
                                      <p:tavLst>
                                        <p:tav tm="0">
                                          <p:val>
                                            <p:strVal val="0"/>
                                          </p:val>
                                        </p:tav>
                                        <p:tav tm="100000">
                                          <p:val>
                                            <p:strVal val="#ppt_h"/>
                                          </p:val>
                                        </p:tav>
                                      </p:tavLst>
                                    </p:anim>
                                    <p:anim calcmode="lin" valueType="num">
                                      <p:cBhvr>
                                        <p:cTn id="182" dur="1000" fill="hold"/>
                                        <p:tgtEl>
                                          <p:spTgt spid="31"/>
                                        </p:tgtEl>
                                        <p:attrNameLst>
                                          <p:attrName>r</p:attrName>
                                        </p:attrNameLst>
                                      </p:cBhvr>
                                      <p:tavLst>
                                        <p:tav tm="0">
                                          <p:val>
                                            <p:strVal val="90"/>
                                          </p:val>
                                        </p:tav>
                                        <p:tav tm="100000">
                                          <p:val>
                                            <p:strVal val="0"/>
                                          </p:val>
                                        </p:tav>
                                      </p:tavLst>
                                    </p:anim>
                                    <p:animEffect transition="in" filter="fade">
                                      <p:cBhvr>
                                        <p:cTn id="183" dur="1000"/>
                                        <p:tgtEl>
                                          <p:spTgt spid="31"/>
                                        </p:tgtEl>
                                      </p:cBhvr>
                                    </p:animEffect>
                                  </p:childTnLst>
                                </p:cTn>
                              </p:par>
                              <p:par>
                                <p:cTn id="184" presetID="31" presetClass="entr" presetSubtype="0" fill="hold" grpId="0" nodeType="withEffect">
                                  <p:stCondLst>
                                    <p:cond delay="0"/>
                                  </p:stCondLst>
                                  <p:childTnLst>
                                    <p:set>
                                      <p:cBhvr>
                                        <p:cTn id="185" dur="1" fill="hold">
                                          <p:stCondLst>
                                            <p:cond delay="0"/>
                                          </p:stCondLst>
                                        </p:cTn>
                                        <p:tgtEl>
                                          <p:spTgt spid="32"/>
                                        </p:tgtEl>
                                        <p:attrNameLst>
                                          <p:attrName>style.visibility</p:attrName>
                                        </p:attrNameLst>
                                      </p:cBhvr>
                                      <p:to>
                                        <p:strVal val="visible"/>
                                      </p:to>
                                    </p:set>
                                    <p:anim calcmode="lin" valueType="num">
                                      <p:cBhvr>
                                        <p:cTn id="186" dur="1000" fill="hold"/>
                                        <p:tgtEl>
                                          <p:spTgt spid="32"/>
                                        </p:tgtEl>
                                        <p:attrNameLst>
                                          <p:attrName>ppt_w</p:attrName>
                                        </p:attrNameLst>
                                      </p:cBhvr>
                                      <p:tavLst>
                                        <p:tav tm="0">
                                          <p:val>
                                            <p:strVal val="0"/>
                                          </p:val>
                                        </p:tav>
                                        <p:tav tm="100000">
                                          <p:val>
                                            <p:strVal val="#ppt_w"/>
                                          </p:val>
                                        </p:tav>
                                      </p:tavLst>
                                    </p:anim>
                                    <p:anim calcmode="lin" valueType="num">
                                      <p:cBhvr>
                                        <p:cTn id="187" dur="1000" fill="hold"/>
                                        <p:tgtEl>
                                          <p:spTgt spid="32"/>
                                        </p:tgtEl>
                                        <p:attrNameLst>
                                          <p:attrName>ppt_h</p:attrName>
                                        </p:attrNameLst>
                                      </p:cBhvr>
                                      <p:tavLst>
                                        <p:tav tm="0">
                                          <p:val>
                                            <p:strVal val="0"/>
                                          </p:val>
                                        </p:tav>
                                        <p:tav tm="100000">
                                          <p:val>
                                            <p:strVal val="#ppt_h"/>
                                          </p:val>
                                        </p:tav>
                                      </p:tavLst>
                                    </p:anim>
                                    <p:anim calcmode="lin" valueType="num">
                                      <p:cBhvr>
                                        <p:cTn id="188" dur="1000" fill="hold"/>
                                        <p:tgtEl>
                                          <p:spTgt spid="32"/>
                                        </p:tgtEl>
                                        <p:attrNameLst>
                                          <p:attrName>r</p:attrName>
                                        </p:attrNameLst>
                                      </p:cBhvr>
                                      <p:tavLst>
                                        <p:tav tm="0">
                                          <p:val>
                                            <p:strVal val="90"/>
                                          </p:val>
                                        </p:tav>
                                        <p:tav tm="100000">
                                          <p:val>
                                            <p:strVal val="0"/>
                                          </p:val>
                                        </p:tav>
                                      </p:tavLst>
                                    </p:anim>
                                    <p:animEffect transition="in" filter="fade">
                                      <p:cBhvr>
                                        <p:cTn id="189" dur="1000"/>
                                        <p:tgtEl>
                                          <p:spTgt spid="32"/>
                                        </p:tgtEl>
                                      </p:cBhvr>
                                    </p:animEffect>
                                  </p:childTnLst>
                                </p:cTn>
                              </p:par>
                              <p:par>
                                <p:cTn id="190" presetID="31" presetClass="entr" presetSubtype="0" fill="hold" grpId="0" nodeType="withEffect">
                                  <p:stCondLst>
                                    <p:cond delay="0"/>
                                  </p:stCondLst>
                                  <p:childTnLst>
                                    <p:set>
                                      <p:cBhvr>
                                        <p:cTn id="191" dur="1" fill="hold">
                                          <p:stCondLst>
                                            <p:cond delay="0"/>
                                          </p:stCondLst>
                                        </p:cTn>
                                        <p:tgtEl>
                                          <p:spTgt spid="33"/>
                                        </p:tgtEl>
                                        <p:attrNameLst>
                                          <p:attrName>style.visibility</p:attrName>
                                        </p:attrNameLst>
                                      </p:cBhvr>
                                      <p:to>
                                        <p:strVal val="visible"/>
                                      </p:to>
                                    </p:set>
                                    <p:anim calcmode="lin" valueType="num">
                                      <p:cBhvr>
                                        <p:cTn id="192" dur="1000" fill="hold"/>
                                        <p:tgtEl>
                                          <p:spTgt spid="33"/>
                                        </p:tgtEl>
                                        <p:attrNameLst>
                                          <p:attrName>ppt_w</p:attrName>
                                        </p:attrNameLst>
                                      </p:cBhvr>
                                      <p:tavLst>
                                        <p:tav tm="0">
                                          <p:val>
                                            <p:strVal val="0"/>
                                          </p:val>
                                        </p:tav>
                                        <p:tav tm="100000">
                                          <p:val>
                                            <p:strVal val="#ppt_w"/>
                                          </p:val>
                                        </p:tav>
                                      </p:tavLst>
                                    </p:anim>
                                    <p:anim calcmode="lin" valueType="num">
                                      <p:cBhvr>
                                        <p:cTn id="193" dur="1000" fill="hold"/>
                                        <p:tgtEl>
                                          <p:spTgt spid="33"/>
                                        </p:tgtEl>
                                        <p:attrNameLst>
                                          <p:attrName>ppt_h</p:attrName>
                                        </p:attrNameLst>
                                      </p:cBhvr>
                                      <p:tavLst>
                                        <p:tav tm="0">
                                          <p:val>
                                            <p:strVal val="0"/>
                                          </p:val>
                                        </p:tav>
                                        <p:tav tm="100000">
                                          <p:val>
                                            <p:strVal val="#ppt_h"/>
                                          </p:val>
                                        </p:tav>
                                      </p:tavLst>
                                    </p:anim>
                                    <p:anim calcmode="lin" valueType="num">
                                      <p:cBhvr>
                                        <p:cTn id="194" dur="1000" fill="hold"/>
                                        <p:tgtEl>
                                          <p:spTgt spid="33"/>
                                        </p:tgtEl>
                                        <p:attrNameLst>
                                          <p:attrName>r</p:attrName>
                                        </p:attrNameLst>
                                      </p:cBhvr>
                                      <p:tavLst>
                                        <p:tav tm="0">
                                          <p:val>
                                            <p:strVal val="90"/>
                                          </p:val>
                                        </p:tav>
                                        <p:tav tm="100000">
                                          <p:val>
                                            <p:strVal val="0"/>
                                          </p:val>
                                        </p:tav>
                                      </p:tavLst>
                                    </p:anim>
                                    <p:animEffect transition="in" filter="fade">
                                      <p:cBhvr>
                                        <p:cTn id="195" dur="1000"/>
                                        <p:tgtEl>
                                          <p:spTgt spid="33"/>
                                        </p:tgtEl>
                                      </p:cBhvr>
                                    </p:animEffect>
                                  </p:childTnLst>
                                </p:cTn>
                              </p:par>
                              <p:par>
                                <p:cTn id="196" presetID="31" presetClass="entr" presetSubtype="0" fill="hold" grpId="0" nodeType="withEffect">
                                  <p:stCondLst>
                                    <p:cond delay="0"/>
                                  </p:stCondLst>
                                  <p:childTnLst>
                                    <p:set>
                                      <p:cBhvr>
                                        <p:cTn id="197" dur="1" fill="hold">
                                          <p:stCondLst>
                                            <p:cond delay="0"/>
                                          </p:stCondLst>
                                        </p:cTn>
                                        <p:tgtEl>
                                          <p:spTgt spid="34"/>
                                        </p:tgtEl>
                                        <p:attrNameLst>
                                          <p:attrName>style.visibility</p:attrName>
                                        </p:attrNameLst>
                                      </p:cBhvr>
                                      <p:to>
                                        <p:strVal val="visible"/>
                                      </p:to>
                                    </p:set>
                                    <p:anim calcmode="lin" valueType="num">
                                      <p:cBhvr>
                                        <p:cTn id="198" dur="1000" fill="hold"/>
                                        <p:tgtEl>
                                          <p:spTgt spid="34"/>
                                        </p:tgtEl>
                                        <p:attrNameLst>
                                          <p:attrName>ppt_w</p:attrName>
                                        </p:attrNameLst>
                                      </p:cBhvr>
                                      <p:tavLst>
                                        <p:tav tm="0">
                                          <p:val>
                                            <p:strVal val="0"/>
                                          </p:val>
                                        </p:tav>
                                        <p:tav tm="100000">
                                          <p:val>
                                            <p:strVal val="#ppt_w"/>
                                          </p:val>
                                        </p:tav>
                                      </p:tavLst>
                                    </p:anim>
                                    <p:anim calcmode="lin" valueType="num">
                                      <p:cBhvr>
                                        <p:cTn id="199" dur="1000" fill="hold"/>
                                        <p:tgtEl>
                                          <p:spTgt spid="34"/>
                                        </p:tgtEl>
                                        <p:attrNameLst>
                                          <p:attrName>ppt_h</p:attrName>
                                        </p:attrNameLst>
                                      </p:cBhvr>
                                      <p:tavLst>
                                        <p:tav tm="0">
                                          <p:val>
                                            <p:strVal val="0"/>
                                          </p:val>
                                        </p:tav>
                                        <p:tav tm="100000">
                                          <p:val>
                                            <p:strVal val="#ppt_h"/>
                                          </p:val>
                                        </p:tav>
                                      </p:tavLst>
                                    </p:anim>
                                    <p:anim calcmode="lin" valueType="num">
                                      <p:cBhvr>
                                        <p:cTn id="200" dur="1000" fill="hold"/>
                                        <p:tgtEl>
                                          <p:spTgt spid="34"/>
                                        </p:tgtEl>
                                        <p:attrNameLst>
                                          <p:attrName>r</p:attrName>
                                        </p:attrNameLst>
                                      </p:cBhvr>
                                      <p:tavLst>
                                        <p:tav tm="0">
                                          <p:val>
                                            <p:strVal val="90"/>
                                          </p:val>
                                        </p:tav>
                                        <p:tav tm="100000">
                                          <p:val>
                                            <p:strVal val="0"/>
                                          </p:val>
                                        </p:tav>
                                      </p:tavLst>
                                    </p:anim>
                                    <p:animEffect transition="in" filter="fade">
                                      <p:cBhvr>
                                        <p:cTn id="201" dur="1000"/>
                                        <p:tgtEl>
                                          <p:spTgt spid="34"/>
                                        </p:tgtEl>
                                      </p:cBhvr>
                                    </p:animEffect>
                                  </p:childTnLst>
                                </p:cTn>
                              </p:par>
                              <p:par>
                                <p:cTn id="202" presetID="31" presetClass="entr" presetSubtype="0" fill="hold" grpId="0" nodeType="withEffect">
                                  <p:stCondLst>
                                    <p:cond delay="0"/>
                                  </p:stCondLst>
                                  <p:childTnLst>
                                    <p:set>
                                      <p:cBhvr>
                                        <p:cTn id="203" dur="1" fill="hold">
                                          <p:stCondLst>
                                            <p:cond delay="0"/>
                                          </p:stCondLst>
                                        </p:cTn>
                                        <p:tgtEl>
                                          <p:spTgt spid="36"/>
                                        </p:tgtEl>
                                        <p:attrNameLst>
                                          <p:attrName>style.visibility</p:attrName>
                                        </p:attrNameLst>
                                      </p:cBhvr>
                                      <p:to>
                                        <p:strVal val="visible"/>
                                      </p:to>
                                    </p:set>
                                    <p:anim calcmode="lin" valueType="num">
                                      <p:cBhvr>
                                        <p:cTn id="204" dur="1000" fill="hold"/>
                                        <p:tgtEl>
                                          <p:spTgt spid="36"/>
                                        </p:tgtEl>
                                        <p:attrNameLst>
                                          <p:attrName>ppt_w</p:attrName>
                                        </p:attrNameLst>
                                      </p:cBhvr>
                                      <p:tavLst>
                                        <p:tav tm="0">
                                          <p:val>
                                            <p:strVal val="0"/>
                                          </p:val>
                                        </p:tav>
                                        <p:tav tm="100000">
                                          <p:val>
                                            <p:strVal val="#ppt_w"/>
                                          </p:val>
                                        </p:tav>
                                      </p:tavLst>
                                    </p:anim>
                                    <p:anim calcmode="lin" valueType="num">
                                      <p:cBhvr>
                                        <p:cTn id="205" dur="1000" fill="hold"/>
                                        <p:tgtEl>
                                          <p:spTgt spid="36"/>
                                        </p:tgtEl>
                                        <p:attrNameLst>
                                          <p:attrName>ppt_h</p:attrName>
                                        </p:attrNameLst>
                                      </p:cBhvr>
                                      <p:tavLst>
                                        <p:tav tm="0">
                                          <p:val>
                                            <p:strVal val="0"/>
                                          </p:val>
                                        </p:tav>
                                        <p:tav tm="100000">
                                          <p:val>
                                            <p:strVal val="#ppt_h"/>
                                          </p:val>
                                        </p:tav>
                                      </p:tavLst>
                                    </p:anim>
                                    <p:anim calcmode="lin" valueType="num">
                                      <p:cBhvr>
                                        <p:cTn id="206" dur="1000" fill="hold"/>
                                        <p:tgtEl>
                                          <p:spTgt spid="36"/>
                                        </p:tgtEl>
                                        <p:attrNameLst>
                                          <p:attrName>r</p:attrName>
                                        </p:attrNameLst>
                                      </p:cBhvr>
                                      <p:tavLst>
                                        <p:tav tm="0">
                                          <p:val>
                                            <p:strVal val="90"/>
                                          </p:val>
                                        </p:tav>
                                        <p:tav tm="100000">
                                          <p:val>
                                            <p:strVal val="0"/>
                                          </p:val>
                                        </p:tav>
                                      </p:tavLst>
                                    </p:anim>
                                    <p:animEffect transition="in" filter="fade">
                                      <p:cBhvr>
                                        <p:cTn id="207" dur="1000"/>
                                        <p:tgtEl>
                                          <p:spTgt spid="36"/>
                                        </p:tgtEl>
                                      </p:cBhvr>
                                    </p:animEffect>
                                  </p:childTnLst>
                                </p:cTn>
                              </p:par>
                              <p:par>
                                <p:cTn id="208" presetID="31" presetClass="entr" presetSubtype="0" fill="hold" grpId="0" nodeType="withEffect">
                                  <p:stCondLst>
                                    <p:cond delay="0"/>
                                  </p:stCondLst>
                                  <p:childTnLst>
                                    <p:set>
                                      <p:cBhvr>
                                        <p:cTn id="209" dur="1" fill="hold">
                                          <p:stCondLst>
                                            <p:cond delay="0"/>
                                          </p:stCondLst>
                                        </p:cTn>
                                        <p:tgtEl>
                                          <p:spTgt spid="39"/>
                                        </p:tgtEl>
                                        <p:attrNameLst>
                                          <p:attrName>style.visibility</p:attrName>
                                        </p:attrNameLst>
                                      </p:cBhvr>
                                      <p:to>
                                        <p:strVal val="visible"/>
                                      </p:to>
                                    </p:set>
                                    <p:anim calcmode="lin" valueType="num">
                                      <p:cBhvr>
                                        <p:cTn id="210" dur="1000" fill="hold"/>
                                        <p:tgtEl>
                                          <p:spTgt spid="39"/>
                                        </p:tgtEl>
                                        <p:attrNameLst>
                                          <p:attrName>ppt_w</p:attrName>
                                        </p:attrNameLst>
                                      </p:cBhvr>
                                      <p:tavLst>
                                        <p:tav tm="0">
                                          <p:val>
                                            <p:strVal val="0"/>
                                          </p:val>
                                        </p:tav>
                                        <p:tav tm="100000">
                                          <p:val>
                                            <p:strVal val="#ppt_w"/>
                                          </p:val>
                                        </p:tav>
                                      </p:tavLst>
                                    </p:anim>
                                    <p:anim calcmode="lin" valueType="num">
                                      <p:cBhvr>
                                        <p:cTn id="211" dur="1000" fill="hold"/>
                                        <p:tgtEl>
                                          <p:spTgt spid="39"/>
                                        </p:tgtEl>
                                        <p:attrNameLst>
                                          <p:attrName>ppt_h</p:attrName>
                                        </p:attrNameLst>
                                      </p:cBhvr>
                                      <p:tavLst>
                                        <p:tav tm="0">
                                          <p:val>
                                            <p:strVal val="0"/>
                                          </p:val>
                                        </p:tav>
                                        <p:tav tm="100000">
                                          <p:val>
                                            <p:strVal val="#ppt_h"/>
                                          </p:val>
                                        </p:tav>
                                      </p:tavLst>
                                    </p:anim>
                                    <p:anim calcmode="lin" valueType="num">
                                      <p:cBhvr>
                                        <p:cTn id="212" dur="1000" fill="hold"/>
                                        <p:tgtEl>
                                          <p:spTgt spid="39"/>
                                        </p:tgtEl>
                                        <p:attrNameLst>
                                          <p:attrName>r</p:attrName>
                                        </p:attrNameLst>
                                      </p:cBhvr>
                                      <p:tavLst>
                                        <p:tav tm="0">
                                          <p:val>
                                            <p:strVal val="90"/>
                                          </p:val>
                                        </p:tav>
                                        <p:tav tm="100000">
                                          <p:val>
                                            <p:strVal val="0"/>
                                          </p:val>
                                        </p:tav>
                                      </p:tavLst>
                                    </p:anim>
                                    <p:animEffect transition="in" filter="fade">
                                      <p:cBhvr>
                                        <p:cTn id="213" dur="1000"/>
                                        <p:tgtEl>
                                          <p:spTgt spid="39"/>
                                        </p:tgtEl>
                                      </p:cBhvr>
                                    </p:animEffect>
                                  </p:childTnLst>
                                </p:cTn>
                              </p:par>
                              <p:par>
                                <p:cTn id="214" presetID="31" presetClass="entr" presetSubtype="0" fill="hold" grpId="0" nodeType="withEffect">
                                  <p:stCondLst>
                                    <p:cond delay="0"/>
                                  </p:stCondLst>
                                  <p:childTnLst>
                                    <p:set>
                                      <p:cBhvr>
                                        <p:cTn id="215" dur="1" fill="hold">
                                          <p:stCondLst>
                                            <p:cond delay="0"/>
                                          </p:stCondLst>
                                        </p:cTn>
                                        <p:tgtEl>
                                          <p:spTgt spid="40"/>
                                        </p:tgtEl>
                                        <p:attrNameLst>
                                          <p:attrName>style.visibility</p:attrName>
                                        </p:attrNameLst>
                                      </p:cBhvr>
                                      <p:to>
                                        <p:strVal val="visible"/>
                                      </p:to>
                                    </p:set>
                                    <p:anim calcmode="lin" valueType="num">
                                      <p:cBhvr>
                                        <p:cTn id="216" dur="1000" fill="hold"/>
                                        <p:tgtEl>
                                          <p:spTgt spid="40"/>
                                        </p:tgtEl>
                                        <p:attrNameLst>
                                          <p:attrName>ppt_w</p:attrName>
                                        </p:attrNameLst>
                                      </p:cBhvr>
                                      <p:tavLst>
                                        <p:tav tm="0">
                                          <p:val>
                                            <p:strVal val="0"/>
                                          </p:val>
                                        </p:tav>
                                        <p:tav tm="100000">
                                          <p:val>
                                            <p:strVal val="#ppt_w"/>
                                          </p:val>
                                        </p:tav>
                                      </p:tavLst>
                                    </p:anim>
                                    <p:anim calcmode="lin" valueType="num">
                                      <p:cBhvr>
                                        <p:cTn id="217" dur="1000" fill="hold"/>
                                        <p:tgtEl>
                                          <p:spTgt spid="40"/>
                                        </p:tgtEl>
                                        <p:attrNameLst>
                                          <p:attrName>ppt_h</p:attrName>
                                        </p:attrNameLst>
                                      </p:cBhvr>
                                      <p:tavLst>
                                        <p:tav tm="0">
                                          <p:val>
                                            <p:strVal val="0"/>
                                          </p:val>
                                        </p:tav>
                                        <p:tav tm="100000">
                                          <p:val>
                                            <p:strVal val="#ppt_h"/>
                                          </p:val>
                                        </p:tav>
                                      </p:tavLst>
                                    </p:anim>
                                    <p:anim calcmode="lin" valueType="num">
                                      <p:cBhvr>
                                        <p:cTn id="218" dur="1000" fill="hold"/>
                                        <p:tgtEl>
                                          <p:spTgt spid="40"/>
                                        </p:tgtEl>
                                        <p:attrNameLst>
                                          <p:attrName>r</p:attrName>
                                        </p:attrNameLst>
                                      </p:cBhvr>
                                      <p:tavLst>
                                        <p:tav tm="0">
                                          <p:val>
                                            <p:strVal val="90"/>
                                          </p:val>
                                        </p:tav>
                                        <p:tav tm="100000">
                                          <p:val>
                                            <p:strVal val="0"/>
                                          </p:val>
                                        </p:tav>
                                      </p:tavLst>
                                    </p:anim>
                                    <p:animEffect transition="in" filter="fade">
                                      <p:cBhvr>
                                        <p:cTn id="219" dur="1000"/>
                                        <p:tgtEl>
                                          <p:spTgt spid="40"/>
                                        </p:tgtEl>
                                      </p:cBhvr>
                                    </p:animEffect>
                                  </p:childTnLst>
                                </p:cTn>
                              </p:par>
                              <p:par>
                                <p:cTn id="220" presetID="31" presetClass="entr" presetSubtype="0" fill="hold" grpId="0" nodeType="withEffect">
                                  <p:stCondLst>
                                    <p:cond delay="0"/>
                                  </p:stCondLst>
                                  <p:childTnLst>
                                    <p:set>
                                      <p:cBhvr>
                                        <p:cTn id="221" dur="1" fill="hold">
                                          <p:stCondLst>
                                            <p:cond delay="0"/>
                                          </p:stCondLst>
                                        </p:cTn>
                                        <p:tgtEl>
                                          <p:spTgt spid="41"/>
                                        </p:tgtEl>
                                        <p:attrNameLst>
                                          <p:attrName>style.visibility</p:attrName>
                                        </p:attrNameLst>
                                      </p:cBhvr>
                                      <p:to>
                                        <p:strVal val="visible"/>
                                      </p:to>
                                    </p:set>
                                    <p:anim calcmode="lin" valueType="num">
                                      <p:cBhvr>
                                        <p:cTn id="222" dur="1000" fill="hold"/>
                                        <p:tgtEl>
                                          <p:spTgt spid="41"/>
                                        </p:tgtEl>
                                        <p:attrNameLst>
                                          <p:attrName>ppt_w</p:attrName>
                                        </p:attrNameLst>
                                      </p:cBhvr>
                                      <p:tavLst>
                                        <p:tav tm="0">
                                          <p:val>
                                            <p:strVal val="0"/>
                                          </p:val>
                                        </p:tav>
                                        <p:tav tm="100000">
                                          <p:val>
                                            <p:strVal val="#ppt_w"/>
                                          </p:val>
                                        </p:tav>
                                      </p:tavLst>
                                    </p:anim>
                                    <p:anim calcmode="lin" valueType="num">
                                      <p:cBhvr>
                                        <p:cTn id="223" dur="1000" fill="hold"/>
                                        <p:tgtEl>
                                          <p:spTgt spid="41"/>
                                        </p:tgtEl>
                                        <p:attrNameLst>
                                          <p:attrName>ppt_h</p:attrName>
                                        </p:attrNameLst>
                                      </p:cBhvr>
                                      <p:tavLst>
                                        <p:tav tm="0">
                                          <p:val>
                                            <p:strVal val="0"/>
                                          </p:val>
                                        </p:tav>
                                        <p:tav tm="100000">
                                          <p:val>
                                            <p:strVal val="#ppt_h"/>
                                          </p:val>
                                        </p:tav>
                                      </p:tavLst>
                                    </p:anim>
                                    <p:anim calcmode="lin" valueType="num">
                                      <p:cBhvr>
                                        <p:cTn id="224" dur="1000" fill="hold"/>
                                        <p:tgtEl>
                                          <p:spTgt spid="41"/>
                                        </p:tgtEl>
                                        <p:attrNameLst>
                                          <p:attrName>r</p:attrName>
                                        </p:attrNameLst>
                                      </p:cBhvr>
                                      <p:tavLst>
                                        <p:tav tm="0">
                                          <p:val>
                                            <p:strVal val="90"/>
                                          </p:val>
                                        </p:tav>
                                        <p:tav tm="100000">
                                          <p:val>
                                            <p:strVal val="0"/>
                                          </p:val>
                                        </p:tav>
                                      </p:tavLst>
                                    </p:anim>
                                    <p:animEffect transition="in" filter="fade">
                                      <p:cBhvr>
                                        <p:cTn id="225" dur="1000"/>
                                        <p:tgtEl>
                                          <p:spTgt spid="41"/>
                                        </p:tgtEl>
                                      </p:cBhvr>
                                    </p:animEffect>
                                  </p:childTnLst>
                                </p:cTn>
                              </p:par>
                              <p:par>
                                <p:cTn id="226" presetID="31" presetClass="entr" presetSubtype="0" fill="hold" grpId="0" nodeType="withEffect">
                                  <p:stCondLst>
                                    <p:cond delay="0"/>
                                  </p:stCondLst>
                                  <p:childTnLst>
                                    <p:set>
                                      <p:cBhvr>
                                        <p:cTn id="227" dur="1" fill="hold">
                                          <p:stCondLst>
                                            <p:cond delay="0"/>
                                          </p:stCondLst>
                                        </p:cTn>
                                        <p:tgtEl>
                                          <p:spTgt spid="42"/>
                                        </p:tgtEl>
                                        <p:attrNameLst>
                                          <p:attrName>style.visibility</p:attrName>
                                        </p:attrNameLst>
                                      </p:cBhvr>
                                      <p:to>
                                        <p:strVal val="visible"/>
                                      </p:to>
                                    </p:set>
                                    <p:anim calcmode="lin" valueType="num">
                                      <p:cBhvr>
                                        <p:cTn id="228" dur="1000" fill="hold"/>
                                        <p:tgtEl>
                                          <p:spTgt spid="42"/>
                                        </p:tgtEl>
                                        <p:attrNameLst>
                                          <p:attrName>ppt_w</p:attrName>
                                        </p:attrNameLst>
                                      </p:cBhvr>
                                      <p:tavLst>
                                        <p:tav tm="0">
                                          <p:val>
                                            <p:strVal val="0"/>
                                          </p:val>
                                        </p:tav>
                                        <p:tav tm="100000">
                                          <p:val>
                                            <p:strVal val="#ppt_w"/>
                                          </p:val>
                                        </p:tav>
                                      </p:tavLst>
                                    </p:anim>
                                    <p:anim calcmode="lin" valueType="num">
                                      <p:cBhvr>
                                        <p:cTn id="229" dur="1000" fill="hold"/>
                                        <p:tgtEl>
                                          <p:spTgt spid="42"/>
                                        </p:tgtEl>
                                        <p:attrNameLst>
                                          <p:attrName>ppt_h</p:attrName>
                                        </p:attrNameLst>
                                      </p:cBhvr>
                                      <p:tavLst>
                                        <p:tav tm="0">
                                          <p:val>
                                            <p:strVal val="0"/>
                                          </p:val>
                                        </p:tav>
                                        <p:tav tm="100000">
                                          <p:val>
                                            <p:strVal val="#ppt_h"/>
                                          </p:val>
                                        </p:tav>
                                      </p:tavLst>
                                    </p:anim>
                                    <p:anim calcmode="lin" valueType="num">
                                      <p:cBhvr>
                                        <p:cTn id="230" dur="1000" fill="hold"/>
                                        <p:tgtEl>
                                          <p:spTgt spid="42"/>
                                        </p:tgtEl>
                                        <p:attrNameLst>
                                          <p:attrName>r</p:attrName>
                                        </p:attrNameLst>
                                      </p:cBhvr>
                                      <p:tavLst>
                                        <p:tav tm="0">
                                          <p:val>
                                            <p:strVal val="90"/>
                                          </p:val>
                                        </p:tav>
                                        <p:tav tm="100000">
                                          <p:val>
                                            <p:strVal val="0"/>
                                          </p:val>
                                        </p:tav>
                                      </p:tavLst>
                                    </p:anim>
                                    <p:animEffect transition="in" filter="fade">
                                      <p:cBhvr>
                                        <p:cTn id="231" dur="1000"/>
                                        <p:tgtEl>
                                          <p:spTgt spid="42"/>
                                        </p:tgtEl>
                                      </p:cBhvr>
                                    </p:animEffect>
                                  </p:childTnLst>
                                </p:cTn>
                              </p:par>
                              <p:par>
                                <p:cTn id="232" presetID="31" presetClass="entr" presetSubtype="0" fill="hold" grpId="0" nodeType="withEffect">
                                  <p:stCondLst>
                                    <p:cond delay="0"/>
                                  </p:stCondLst>
                                  <p:childTnLst>
                                    <p:set>
                                      <p:cBhvr>
                                        <p:cTn id="233" dur="1" fill="hold">
                                          <p:stCondLst>
                                            <p:cond delay="0"/>
                                          </p:stCondLst>
                                        </p:cTn>
                                        <p:tgtEl>
                                          <p:spTgt spid="43"/>
                                        </p:tgtEl>
                                        <p:attrNameLst>
                                          <p:attrName>style.visibility</p:attrName>
                                        </p:attrNameLst>
                                      </p:cBhvr>
                                      <p:to>
                                        <p:strVal val="visible"/>
                                      </p:to>
                                    </p:set>
                                    <p:anim calcmode="lin" valueType="num">
                                      <p:cBhvr>
                                        <p:cTn id="234" dur="1000" fill="hold"/>
                                        <p:tgtEl>
                                          <p:spTgt spid="43"/>
                                        </p:tgtEl>
                                        <p:attrNameLst>
                                          <p:attrName>ppt_w</p:attrName>
                                        </p:attrNameLst>
                                      </p:cBhvr>
                                      <p:tavLst>
                                        <p:tav tm="0">
                                          <p:val>
                                            <p:strVal val="0"/>
                                          </p:val>
                                        </p:tav>
                                        <p:tav tm="100000">
                                          <p:val>
                                            <p:strVal val="#ppt_w"/>
                                          </p:val>
                                        </p:tav>
                                      </p:tavLst>
                                    </p:anim>
                                    <p:anim calcmode="lin" valueType="num">
                                      <p:cBhvr>
                                        <p:cTn id="235" dur="1000" fill="hold"/>
                                        <p:tgtEl>
                                          <p:spTgt spid="43"/>
                                        </p:tgtEl>
                                        <p:attrNameLst>
                                          <p:attrName>ppt_h</p:attrName>
                                        </p:attrNameLst>
                                      </p:cBhvr>
                                      <p:tavLst>
                                        <p:tav tm="0">
                                          <p:val>
                                            <p:strVal val="0"/>
                                          </p:val>
                                        </p:tav>
                                        <p:tav tm="100000">
                                          <p:val>
                                            <p:strVal val="#ppt_h"/>
                                          </p:val>
                                        </p:tav>
                                      </p:tavLst>
                                    </p:anim>
                                    <p:anim calcmode="lin" valueType="num">
                                      <p:cBhvr>
                                        <p:cTn id="236" dur="1000" fill="hold"/>
                                        <p:tgtEl>
                                          <p:spTgt spid="43"/>
                                        </p:tgtEl>
                                        <p:attrNameLst>
                                          <p:attrName>r</p:attrName>
                                        </p:attrNameLst>
                                      </p:cBhvr>
                                      <p:tavLst>
                                        <p:tav tm="0">
                                          <p:val>
                                            <p:strVal val="90"/>
                                          </p:val>
                                        </p:tav>
                                        <p:tav tm="100000">
                                          <p:val>
                                            <p:strVal val="0"/>
                                          </p:val>
                                        </p:tav>
                                      </p:tavLst>
                                    </p:anim>
                                    <p:animEffect transition="in" filter="fade">
                                      <p:cBhvr>
                                        <p:cTn id="237"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D2500E3-352E-4FE3-9DEC-C7F0F4B725C3}"/>
              </a:ext>
            </a:extLst>
          </p:cNvPr>
          <p:cNvSpPr txBox="1">
            <a:spLocks/>
          </p:cNvSpPr>
          <p:nvPr/>
        </p:nvSpPr>
        <p:spPr>
          <a:xfrm>
            <a:off x="-849795" y="2116049"/>
            <a:ext cx="5261115" cy="52045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b="1" dirty="0">
                <a:latin typeface="Aharoni" panose="02010803020104030203" pitchFamily="2" charset="-79"/>
                <a:cs typeface="Aharoni" panose="02010803020104030203" pitchFamily="2" charset="-79"/>
              </a:rPr>
              <a:t>PLAN DE PRESENTATION  </a:t>
            </a:r>
          </a:p>
        </p:txBody>
      </p:sp>
      <p:sp>
        <p:nvSpPr>
          <p:cNvPr id="6" name="Text Placeholder 4">
            <a:extLst>
              <a:ext uri="{FF2B5EF4-FFF2-40B4-BE49-F238E27FC236}">
                <a16:creationId xmlns:a16="http://schemas.microsoft.com/office/drawing/2014/main" id="{4CCC0689-198F-41CF-89A0-23877D097D3F}"/>
              </a:ext>
            </a:extLst>
          </p:cNvPr>
          <p:cNvSpPr txBox="1">
            <a:spLocks/>
          </p:cNvSpPr>
          <p:nvPr/>
        </p:nvSpPr>
        <p:spPr>
          <a:xfrm>
            <a:off x="5088835" y="1212665"/>
            <a:ext cx="7606748" cy="3975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fr-FR" dirty="0"/>
              <a:t>B</a:t>
            </a:r>
            <a:r>
              <a:rPr lang="fr-TD" dirty="0" err="1"/>
              <a:t>ref</a:t>
            </a:r>
            <a:r>
              <a:rPr lang="fr-TD" dirty="0"/>
              <a:t> rappel du contexte </a:t>
            </a:r>
          </a:p>
        </p:txBody>
      </p:sp>
      <p:sp>
        <p:nvSpPr>
          <p:cNvPr id="7" name="Text Placeholder 4">
            <a:extLst>
              <a:ext uri="{FF2B5EF4-FFF2-40B4-BE49-F238E27FC236}">
                <a16:creationId xmlns:a16="http://schemas.microsoft.com/office/drawing/2014/main" id="{531B075A-BCA2-4486-97F2-BA89D920E972}"/>
              </a:ext>
            </a:extLst>
          </p:cNvPr>
          <p:cNvSpPr txBox="1">
            <a:spLocks/>
          </p:cNvSpPr>
          <p:nvPr/>
        </p:nvSpPr>
        <p:spPr>
          <a:xfrm>
            <a:off x="5274365" y="1657245"/>
            <a:ext cx="6692348" cy="3975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fr-TD" sz="2400" dirty="0">
                <a:solidFill>
                  <a:srgbClr val="000000"/>
                </a:solidFill>
                <a:latin typeface="Times New Roman" panose="02020603050405020304" pitchFamily="18" charset="0"/>
                <a:ea typeface="Calibri" panose="020F0502020204030204" pitchFamily="34" charset="0"/>
              </a:rPr>
              <a:t>Les quatre résultats suivants sont retenus</a:t>
            </a:r>
            <a:endParaRPr lang="en-US" sz="2400" dirty="0">
              <a:latin typeface="Abadi Extra Light" panose="020B0204020104020204" pitchFamily="34" charset="0"/>
            </a:endParaRPr>
          </a:p>
        </p:txBody>
      </p:sp>
      <p:sp>
        <p:nvSpPr>
          <p:cNvPr id="19" name="Rectangle 18">
            <a:extLst>
              <a:ext uri="{FF2B5EF4-FFF2-40B4-BE49-F238E27FC236}">
                <a16:creationId xmlns:a16="http://schemas.microsoft.com/office/drawing/2014/main" id="{A0F1E22C-DAFB-4E0E-B639-47C8AC1711A4}"/>
              </a:ext>
            </a:extLst>
          </p:cNvPr>
          <p:cNvSpPr/>
          <p:nvPr/>
        </p:nvSpPr>
        <p:spPr>
          <a:xfrm>
            <a:off x="0" y="-1468"/>
            <a:ext cx="4755876" cy="6858000"/>
          </a:xfrm>
          <a:prstGeom prst="rect">
            <a:avLst/>
          </a:prstGeom>
          <a:solidFill>
            <a:schemeClr val="tx1">
              <a:lumMod val="50000"/>
              <a:lumOff val="50000"/>
              <a:alpha val="5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nchorCtr="0"/>
          <a:lstStyle/>
          <a:p>
            <a:endParaRPr lang="fr-FR" dirty="0"/>
          </a:p>
        </p:txBody>
      </p:sp>
      <p:sp>
        <p:nvSpPr>
          <p:cNvPr id="16" name="Text Placeholder 4">
            <a:extLst>
              <a:ext uri="{FF2B5EF4-FFF2-40B4-BE49-F238E27FC236}">
                <a16:creationId xmlns:a16="http://schemas.microsoft.com/office/drawing/2014/main" id="{D890AB19-232C-4E20-8D8A-DFAF261ACFFF}"/>
              </a:ext>
            </a:extLst>
          </p:cNvPr>
          <p:cNvSpPr txBox="1">
            <a:spLocks/>
          </p:cNvSpPr>
          <p:nvPr/>
        </p:nvSpPr>
        <p:spPr>
          <a:xfrm>
            <a:off x="5088834" y="2210717"/>
            <a:ext cx="5998266" cy="72887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rgbClr val="0070C0"/>
                </a:solidFill>
                <a:latin typeface="Abadi Extra Light" panose="020B0204020104020204" pitchFamily="34" charset="0"/>
              </a:rPr>
              <a:t>INFORMATIONS GENERALES SUR LE PROJET </a:t>
            </a:r>
          </a:p>
        </p:txBody>
      </p:sp>
      <p:sp>
        <p:nvSpPr>
          <p:cNvPr id="20" name="Rectangle 19">
            <a:extLst>
              <a:ext uri="{FF2B5EF4-FFF2-40B4-BE49-F238E27FC236}">
                <a16:creationId xmlns:a16="http://schemas.microsoft.com/office/drawing/2014/main" id="{E5FB2B16-BBDF-4113-9111-EFA168CC4FC1}"/>
              </a:ext>
            </a:extLst>
          </p:cNvPr>
          <p:cNvSpPr/>
          <p:nvPr/>
        </p:nvSpPr>
        <p:spPr>
          <a:xfrm>
            <a:off x="5274365" y="2972760"/>
            <a:ext cx="6279265" cy="399405"/>
          </a:xfrm>
          <a:prstGeom prst="rect">
            <a:avLst/>
          </a:prstGeom>
          <a:noFill/>
          <a:ln>
            <a:noFill/>
          </a:ln>
          <a:effectLst>
            <a:outerShdw blurRad="107950" dist="12700" dir="5400000" algn="ctr">
              <a:srgbClr val="000000"/>
            </a:outerShdw>
          </a:effectLst>
        </p:spPr>
        <p:txBody>
          <a:bodyPr wrap="square">
            <a:spAutoFit/>
          </a:bodyPr>
          <a:lstStyle/>
          <a:p>
            <a:pPr lvl="0">
              <a:lnSpc>
                <a:spcPct val="107000"/>
              </a:lnSpc>
              <a:spcAft>
                <a:spcPts val="800"/>
              </a:spcAft>
              <a:buSzPts val="1000"/>
              <a:tabLst>
                <a:tab pos="457200" algn="l"/>
              </a:tabLst>
            </a:pPr>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fr-TD"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épenses</a:t>
            </a:r>
            <a:r>
              <a:rPr lang="fr-TD"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effectuées et taux d’exécution</a:t>
            </a:r>
            <a:r>
              <a:rPr lang="fr-FR"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en 2019</a:t>
            </a:r>
            <a:endParaRPr lang="fr-TD"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DF00EAD5-523C-476C-9D79-B2586DBC352E}"/>
              </a:ext>
            </a:extLst>
          </p:cNvPr>
          <p:cNvSpPr/>
          <p:nvPr/>
        </p:nvSpPr>
        <p:spPr>
          <a:xfrm>
            <a:off x="5274365" y="3857537"/>
            <a:ext cx="2531463" cy="368755"/>
          </a:xfrm>
          <a:prstGeom prst="rect">
            <a:avLst/>
          </a:prstGeom>
        </p:spPr>
        <p:txBody>
          <a:bodyPr wrap="none">
            <a:spAutoFit/>
          </a:bodyPr>
          <a:lstStyle/>
          <a:p>
            <a:pPr lvl="0" algn="ctr">
              <a:lnSpc>
                <a:spcPct val="107000"/>
              </a:lnSpc>
              <a:spcAft>
                <a:spcPts val="800"/>
              </a:spcAft>
              <a:buSzPts val="1000"/>
              <a:tabLst>
                <a:tab pos="457200" algn="l"/>
              </a:tabLst>
            </a:pPr>
            <a:r>
              <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t>
            </a:r>
            <a:r>
              <a:rPr lang="fr-TD"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rincipaux</a:t>
            </a:r>
            <a:r>
              <a:rPr lang="fr-TD"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résultats 2019</a:t>
            </a:r>
            <a:endParaRPr lang="fr-F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1" name="Text Placeholder 4">
            <a:extLst>
              <a:ext uri="{FF2B5EF4-FFF2-40B4-BE49-F238E27FC236}">
                <a16:creationId xmlns:a16="http://schemas.microsoft.com/office/drawing/2014/main" id="{D4B56E22-32CA-4D82-B1E7-1152A2B823DD}"/>
              </a:ext>
            </a:extLst>
          </p:cNvPr>
          <p:cNvSpPr txBox="1">
            <a:spLocks/>
          </p:cNvSpPr>
          <p:nvPr/>
        </p:nvSpPr>
        <p:spPr>
          <a:xfrm>
            <a:off x="4666342" y="4290115"/>
            <a:ext cx="6908526" cy="5816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2000" b="1" dirty="0">
                <a:solidFill>
                  <a:srgbClr val="0070C0"/>
                </a:solidFill>
                <a:latin typeface="Abadi Extra Light" panose="020B0204020104020204" pitchFamily="34" charset="0"/>
              </a:rPr>
              <a:t>COMPOSITION DES RESSOURCES HUMAINES EN 2019</a:t>
            </a:r>
          </a:p>
        </p:txBody>
      </p:sp>
      <p:sp>
        <p:nvSpPr>
          <p:cNvPr id="22" name="Rectangle 21">
            <a:extLst>
              <a:ext uri="{FF2B5EF4-FFF2-40B4-BE49-F238E27FC236}">
                <a16:creationId xmlns:a16="http://schemas.microsoft.com/office/drawing/2014/main" id="{52EF724C-4B74-44DC-8FBF-AA5C66B5D12B}"/>
              </a:ext>
            </a:extLst>
          </p:cNvPr>
          <p:cNvSpPr/>
          <p:nvPr/>
        </p:nvSpPr>
        <p:spPr>
          <a:xfrm>
            <a:off x="5306829" y="4845059"/>
            <a:ext cx="4258593" cy="400110"/>
          </a:xfrm>
          <a:prstGeom prst="rect">
            <a:avLst/>
          </a:prstGeom>
        </p:spPr>
        <p:txBody>
          <a:bodyPr wrap="square">
            <a:spAutoFit/>
          </a:bodyPr>
          <a:lstStyle/>
          <a:p>
            <a:pPr lvl="0">
              <a:spcAft>
                <a:spcPts val="0"/>
              </a:spcAft>
            </a:pPr>
            <a:r>
              <a:rPr lang="fr-FR"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Défis majeurs :</a:t>
            </a:r>
            <a:endParaRPr lang="fr-TD"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11696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6F321D7-DA14-456A-99AB-58E0038FF8A1}"/>
              </a:ext>
            </a:extLst>
          </p:cNvPr>
          <p:cNvSpPr>
            <a:spLocks noGrp="1"/>
          </p:cNvSpPr>
          <p:nvPr>
            <p:ph idx="1"/>
          </p:nvPr>
        </p:nvSpPr>
        <p:spPr>
          <a:xfrm>
            <a:off x="0" y="0"/>
            <a:ext cx="12192000" cy="6858000"/>
          </a:xfrm>
          <a:solidFill>
            <a:schemeClr val="accent5"/>
          </a:solidFill>
        </p:spPr>
        <p:txBody>
          <a:bodyPr/>
          <a:lstStyle/>
          <a:p>
            <a:pPr marL="0" indent="0">
              <a:buNone/>
            </a:pPr>
            <a:endParaRPr lang="fr-FR" dirty="0"/>
          </a:p>
          <a:p>
            <a:pPr marL="0" indent="0">
              <a:buNone/>
            </a:pPr>
            <a:endParaRPr lang="fr-FR" dirty="0"/>
          </a:p>
          <a:p>
            <a:pPr marL="0" indent="0" algn="ctr">
              <a:buNone/>
            </a:pPr>
            <a:endParaRPr lang="fr-FR" sz="4000" dirty="0">
              <a:solidFill>
                <a:schemeClr val="bg1"/>
              </a:solidFill>
              <a:latin typeface="Arial Black" panose="020B0A04020102020204" pitchFamily="34" charset="0"/>
            </a:endParaRPr>
          </a:p>
          <a:p>
            <a:pPr marL="0" indent="0" algn="ctr">
              <a:buNone/>
            </a:pPr>
            <a:endParaRPr lang="fr-FR" sz="5400" dirty="0">
              <a:solidFill>
                <a:schemeClr val="bg1"/>
              </a:solidFill>
              <a:latin typeface="Ariale black"/>
            </a:endParaRPr>
          </a:p>
          <a:p>
            <a:pPr marL="0" indent="0" algn="ctr">
              <a:buNone/>
            </a:pPr>
            <a:r>
              <a:rPr lang="en-US" sz="5400" b="1" dirty="0">
                <a:solidFill>
                  <a:schemeClr val="bg1"/>
                </a:solidFill>
                <a:latin typeface="Arial Black" panose="020B0A04020102020204" pitchFamily="34" charset="0"/>
                <a:cs typeface="Aharoni" panose="02010803020104030203" pitchFamily="2" charset="-79"/>
              </a:rPr>
              <a:t>PRESENTATION DES RÉSULTATS DE 2019 DU PROJET </a:t>
            </a:r>
          </a:p>
        </p:txBody>
      </p:sp>
      <p:pic>
        <p:nvPicPr>
          <p:cNvPr id="4" name="Image 3" descr="C:\Users\Halima PALAT\Desktop\PNUD_Logo-Bleu-Tagline-Bleu.png">
            <a:extLst>
              <a:ext uri="{FF2B5EF4-FFF2-40B4-BE49-F238E27FC236}">
                <a16:creationId xmlns:a16="http://schemas.microsoft.com/office/drawing/2014/main" id="{3D5FB953-EDA2-4D9A-810B-B7099815089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18574" y="260879"/>
            <a:ext cx="606575" cy="1461904"/>
          </a:xfrm>
          <a:prstGeom prst="rect">
            <a:avLst/>
          </a:prstGeom>
          <a:noFill/>
          <a:ln w="9525">
            <a:noFill/>
            <a:miter lim="800000"/>
            <a:headEnd/>
            <a:tailEnd/>
          </a:ln>
        </p:spPr>
      </p:pic>
    </p:spTree>
    <p:extLst>
      <p:ext uri="{BB962C8B-B14F-4D97-AF65-F5344CB8AC3E}">
        <p14:creationId xmlns:p14="http://schemas.microsoft.com/office/powerpoint/2010/main" val="1822749795"/>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 Placeholder 4">
            <a:extLst>
              <a:ext uri="{FF2B5EF4-FFF2-40B4-BE49-F238E27FC236}">
                <a16:creationId xmlns:a16="http://schemas.microsoft.com/office/drawing/2014/main" id="{AFA0B327-956D-43A5-83E4-C97C41A820E3}"/>
              </a:ext>
            </a:extLst>
          </p:cNvPr>
          <p:cNvSpPr txBox="1">
            <a:spLocks/>
          </p:cNvSpPr>
          <p:nvPr/>
        </p:nvSpPr>
        <p:spPr>
          <a:xfrm>
            <a:off x="503583" y="2226166"/>
            <a:ext cx="2168636" cy="1829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buNone/>
            </a:pPr>
            <a:r>
              <a:rPr lang="fr-FR" sz="4000" dirty="0">
                <a:latin typeface="Times New Roman" panose="02020603050405020304" pitchFamily="18" charset="0"/>
                <a:cs typeface="Times New Roman" panose="02020603050405020304" pitchFamily="18" charset="0"/>
              </a:rPr>
              <a:t>B</a:t>
            </a:r>
            <a:r>
              <a:rPr lang="fr-TD" sz="4000" dirty="0">
                <a:latin typeface="Times New Roman" panose="02020603050405020304" pitchFamily="18" charset="0"/>
                <a:cs typeface="Times New Roman" panose="02020603050405020304" pitchFamily="18" charset="0"/>
              </a:rPr>
              <a:t>r</a:t>
            </a:r>
            <a:r>
              <a:rPr lang="fr-FR" sz="4000" dirty="0">
                <a:latin typeface="Times New Roman" panose="02020603050405020304" pitchFamily="18" charset="0"/>
                <a:cs typeface="Times New Roman" panose="02020603050405020304" pitchFamily="18" charset="0"/>
              </a:rPr>
              <a:t>è</a:t>
            </a:r>
            <a:r>
              <a:rPr lang="fr-TD" sz="4000" dirty="0">
                <a:latin typeface="Times New Roman" panose="02020603050405020304" pitchFamily="18" charset="0"/>
                <a:cs typeface="Times New Roman" panose="02020603050405020304" pitchFamily="18" charset="0"/>
              </a:rPr>
              <a:t>f rappel du contexte </a:t>
            </a:r>
          </a:p>
        </p:txBody>
      </p:sp>
      <p:sp>
        <p:nvSpPr>
          <p:cNvPr id="2" name="Rectangle 1">
            <a:extLst>
              <a:ext uri="{FF2B5EF4-FFF2-40B4-BE49-F238E27FC236}">
                <a16:creationId xmlns:a16="http://schemas.microsoft.com/office/drawing/2014/main" id="{95CFE5E5-D666-4E5E-B126-437F2975AF91}"/>
              </a:ext>
            </a:extLst>
          </p:cNvPr>
          <p:cNvSpPr/>
          <p:nvPr/>
        </p:nvSpPr>
        <p:spPr>
          <a:xfrm>
            <a:off x="4161183" y="338247"/>
            <a:ext cx="7845286" cy="2554545"/>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ctr"/>
            <a:r>
              <a:rPr lang="fr-FR" sz="4000" dirty="0">
                <a:solidFill>
                  <a:schemeClr val="bg1"/>
                </a:solidFill>
                <a:latin typeface="Times New Roman" panose="02020603050405020304" pitchFamily="18" charset="0"/>
                <a:ea typeface="Times New Roman" panose="02020603050405020304" pitchFamily="18" charset="0"/>
              </a:rPr>
              <a:t>Appui à la justice et à l’état de droit et dans les régions du Tchad (Chari-Baguirmi, Lac, Kanem, Moyen Chari et </a:t>
            </a:r>
            <a:r>
              <a:rPr lang="fr-FR" sz="4000" dirty="0" err="1">
                <a:solidFill>
                  <a:schemeClr val="bg1"/>
                </a:solidFill>
                <a:latin typeface="Times New Roman" panose="02020603050405020304" pitchFamily="18" charset="0"/>
                <a:ea typeface="Times New Roman" panose="02020603050405020304" pitchFamily="18" charset="0"/>
              </a:rPr>
              <a:t>Mandoul</a:t>
            </a:r>
            <a:r>
              <a:rPr lang="fr-FR" sz="4000" dirty="0">
                <a:solidFill>
                  <a:schemeClr val="bg1"/>
                </a:solidFill>
                <a:latin typeface="Times New Roman" panose="02020603050405020304" pitchFamily="18" charset="0"/>
                <a:ea typeface="Times New Roman" panose="02020603050405020304" pitchFamily="18" charset="0"/>
              </a:rPr>
              <a:t>). </a:t>
            </a:r>
            <a:endParaRPr lang="fr-TD" sz="4000" dirty="0">
              <a:solidFill>
                <a:schemeClr val="bg1"/>
              </a:solidFill>
            </a:endParaRPr>
          </a:p>
        </p:txBody>
      </p:sp>
      <p:sp>
        <p:nvSpPr>
          <p:cNvPr id="3" name="Rectangle 2">
            <a:extLst>
              <a:ext uri="{FF2B5EF4-FFF2-40B4-BE49-F238E27FC236}">
                <a16:creationId xmlns:a16="http://schemas.microsoft.com/office/drawing/2014/main" id="{541BCCBD-B6C4-40EF-9267-DF0DF91A9A6B}"/>
              </a:ext>
            </a:extLst>
          </p:cNvPr>
          <p:cNvSpPr/>
          <p:nvPr/>
        </p:nvSpPr>
        <p:spPr>
          <a:xfrm>
            <a:off x="4439477" y="3684103"/>
            <a:ext cx="7566992" cy="2001080"/>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ctr"/>
            <a:r>
              <a:rPr lang="fr-TD" sz="4000" dirty="0">
                <a:solidFill>
                  <a:schemeClr val="bg1"/>
                </a:solidFill>
                <a:latin typeface="Times New Roman" panose="02020603050405020304" pitchFamily="18" charset="0"/>
                <a:ea typeface="Calibri" panose="020F0502020204030204" pitchFamily="34" charset="0"/>
              </a:rPr>
              <a:t>L’objectif général est de « Contribuer au renforcement de l’état de droit au Tchad ». </a:t>
            </a:r>
            <a:endParaRPr lang="fr-TD" sz="4000" dirty="0">
              <a:solidFill>
                <a:schemeClr val="bg1"/>
              </a:solidFill>
            </a:endParaRPr>
          </a:p>
        </p:txBody>
      </p:sp>
      <p:sp>
        <p:nvSpPr>
          <p:cNvPr id="114" name="Rectangle 113">
            <a:extLst>
              <a:ext uri="{FF2B5EF4-FFF2-40B4-BE49-F238E27FC236}">
                <a16:creationId xmlns:a16="http://schemas.microsoft.com/office/drawing/2014/main" id="{4E2A6CFC-2CC0-4CDD-A46E-E757ABBB136B}"/>
              </a:ext>
            </a:extLst>
          </p:cNvPr>
          <p:cNvSpPr/>
          <p:nvPr/>
        </p:nvSpPr>
        <p:spPr>
          <a:xfrm>
            <a:off x="0" y="0"/>
            <a:ext cx="3723861" cy="6907696"/>
          </a:xfrm>
          <a:prstGeom prst="rect">
            <a:avLst/>
          </a:prstGeom>
          <a:solidFill>
            <a:schemeClr val="tx1">
              <a:lumMod val="50000"/>
              <a:lumOff val="50000"/>
              <a:alpha val="5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nchorCtr="0"/>
          <a:lstStyle/>
          <a:p>
            <a:endParaRPr lang="fr-FR" dirty="0"/>
          </a:p>
        </p:txBody>
      </p:sp>
    </p:spTree>
    <p:extLst>
      <p:ext uri="{BB962C8B-B14F-4D97-AF65-F5344CB8AC3E}">
        <p14:creationId xmlns:p14="http://schemas.microsoft.com/office/powerpoint/2010/main" val="3944922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F9889F-3946-4715-9733-95B9F55E8A8B}"/>
              </a:ext>
            </a:extLst>
          </p:cNvPr>
          <p:cNvSpPr/>
          <p:nvPr/>
        </p:nvSpPr>
        <p:spPr>
          <a:xfrm>
            <a:off x="4161182" y="691242"/>
            <a:ext cx="6096000" cy="646331"/>
          </a:xfrm>
          <a:prstGeom prst="rect">
            <a:avLst/>
          </a:prstGeom>
          <a:solidFill>
            <a:schemeClr val="accent5"/>
          </a:solidFill>
          <a:ln>
            <a:solidFill>
              <a:srgbClr val="002060"/>
            </a:solidFill>
          </a:ln>
        </p:spPr>
        <p:txBody>
          <a:bodyPr>
            <a:spAutoFit/>
          </a:bodyPr>
          <a:lstStyle/>
          <a:p>
            <a:pPr marL="342900" lvl="0" indent="-342900" algn="ctr">
              <a:spcAft>
                <a:spcPts val="0"/>
              </a:spcAft>
              <a:buFont typeface="Arial" panose="020B0604020202020204" pitchFamily="34" charset="0"/>
              <a:buChar char="•"/>
            </a:pPr>
            <a:r>
              <a:rPr lang="fr-TD" dirty="0">
                <a:solidFill>
                  <a:schemeClr val="bg1"/>
                </a:solidFill>
                <a:latin typeface="Times New Roman" panose="02020603050405020304" pitchFamily="18" charset="0"/>
                <a:ea typeface="Calibri" panose="020F0502020204030204" pitchFamily="34" charset="0"/>
              </a:rPr>
              <a:t>Produit 1 : Les institutions de la chaîne pénale sont plus performantes </a:t>
            </a:r>
            <a:endParaRPr lang="fr-TD" dirty="0">
              <a:solidFill>
                <a:schemeClr val="bg1"/>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06A3F04E-38D5-4BCB-81DF-3ADEADE041E6}"/>
              </a:ext>
            </a:extLst>
          </p:cNvPr>
          <p:cNvSpPr/>
          <p:nvPr/>
        </p:nvSpPr>
        <p:spPr>
          <a:xfrm>
            <a:off x="4161182" y="1826391"/>
            <a:ext cx="6096000" cy="1200329"/>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algn="ctr"/>
            <a:r>
              <a:rPr lang="fr-TD" dirty="0">
                <a:solidFill>
                  <a:schemeClr val="bg1"/>
                </a:solidFill>
                <a:latin typeface="Times New Roman" panose="02020603050405020304" pitchFamily="18" charset="0"/>
                <a:ea typeface="Calibri" panose="020F0502020204030204" pitchFamily="34" charset="0"/>
              </a:rPr>
              <a:t>Produit 2 : Les connaissances et les pratiques des ALR en matière de gestion des conflits sont améliorées afin de garantir une protection équitable des droits et de participer au renforcement de la cohésion sociale </a:t>
            </a:r>
            <a:endParaRPr lang="fr-TD" dirty="0">
              <a:solidFill>
                <a:schemeClr val="bg1"/>
              </a:solidFill>
            </a:endParaRPr>
          </a:p>
        </p:txBody>
      </p:sp>
      <p:sp>
        <p:nvSpPr>
          <p:cNvPr id="4" name="Rectangle 3">
            <a:extLst>
              <a:ext uri="{FF2B5EF4-FFF2-40B4-BE49-F238E27FC236}">
                <a16:creationId xmlns:a16="http://schemas.microsoft.com/office/drawing/2014/main" id="{957E25E7-C74B-4EEA-B4CB-C2F48A7DDB49}"/>
              </a:ext>
            </a:extLst>
          </p:cNvPr>
          <p:cNvSpPr/>
          <p:nvPr/>
        </p:nvSpPr>
        <p:spPr>
          <a:xfrm>
            <a:off x="4161182" y="3588725"/>
            <a:ext cx="6096000" cy="1200329"/>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r>
              <a:rPr lang="fr-TD" dirty="0">
                <a:solidFill>
                  <a:schemeClr val="bg1"/>
                </a:solidFill>
                <a:latin typeface="Times New Roman" panose="02020603050405020304" pitchFamily="18" charset="0"/>
                <a:ea typeface="Calibri" panose="020F0502020204030204" pitchFamily="34" charset="0"/>
              </a:rPr>
              <a:t>Produit 3 : Les communautés ont une meilleure connaissance de leurs droits et des mécanismes de leur protection qu'ils peuvent faire valoir par une aide juridique et une assistance judiciaire fonctionnelles dans les zones d’intervention du projet </a:t>
            </a:r>
            <a:endParaRPr lang="fr-TD" dirty="0">
              <a:solidFill>
                <a:schemeClr val="bg1"/>
              </a:solidFill>
            </a:endParaRPr>
          </a:p>
        </p:txBody>
      </p:sp>
      <p:sp>
        <p:nvSpPr>
          <p:cNvPr id="5" name="Rectangle 4">
            <a:extLst>
              <a:ext uri="{FF2B5EF4-FFF2-40B4-BE49-F238E27FC236}">
                <a16:creationId xmlns:a16="http://schemas.microsoft.com/office/drawing/2014/main" id="{0629F91A-5310-4203-A443-FAA41DBCAF74}"/>
              </a:ext>
            </a:extLst>
          </p:cNvPr>
          <p:cNvSpPr/>
          <p:nvPr/>
        </p:nvSpPr>
        <p:spPr>
          <a:xfrm>
            <a:off x="4200937" y="5351060"/>
            <a:ext cx="6096000" cy="646331"/>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algn="ctr"/>
            <a:r>
              <a:rPr lang="fr-TD" dirty="0">
                <a:solidFill>
                  <a:schemeClr val="bg1"/>
                </a:solidFill>
                <a:latin typeface="Times New Roman" panose="02020603050405020304" pitchFamily="18" charset="0"/>
                <a:ea typeface="Calibri" panose="020F0502020204030204" pitchFamily="34" charset="0"/>
              </a:rPr>
              <a:t>Produit 4 : Le pilotage de la réforme par le Ministère de la Justice est amélioré </a:t>
            </a:r>
            <a:endParaRPr lang="fr-TD" dirty="0">
              <a:solidFill>
                <a:schemeClr val="bg1"/>
              </a:solidFill>
            </a:endParaRPr>
          </a:p>
        </p:txBody>
      </p:sp>
      <p:sp>
        <p:nvSpPr>
          <p:cNvPr id="6" name="Rectangle 5">
            <a:extLst>
              <a:ext uri="{FF2B5EF4-FFF2-40B4-BE49-F238E27FC236}">
                <a16:creationId xmlns:a16="http://schemas.microsoft.com/office/drawing/2014/main" id="{1DF8A26B-8E23-42AF-8946-70EBBC14B600}"/>
              </a:ext>
            </a:extLst>
          </p:cNvPr>
          <p:cNvSpPr/>
          <p:nvPr/>
        </p:nvSpPr>
        <p:spPr>
          <a:xfrm>
            <a:off x="585161" y="464793"/>
            <a:ext cx="2409830" cy="4708981"/>
          </a:xfrm>
          <a:prstGeom prst="rect">
            <a:avLst/>
          </a:prstGeom>
        </p:spPr>
        <p:txBody>
          <a:bodyPr wrap="square">
            <a:spAutoFit/>
          </a:bodyPr>
          <a:lstStyle/>
          <a:p>
            <a:pPr algn="ctr">
              <a:spcAft>
                <a:spcPts val="0"/>
              </a:spcAft>
            </a:pPr>
            <a:r>
              <a:rPr lang="fr-TD" sz="5000" dirty="0">
                <a:solidFill>
                  <a:srgbClr val="000000"/>
                </a:solidFill>
                <a:latin typeface="Times New Roman" panose="02020603050405020304" pitchFamily="18" charset="0"/>
                <a:ea typeface="Calibri" panose="020F0502020204030204" pitchFamily="34" charset="0"/>
              </a:rPr>
              <a:t>Les quatre résultats suivants sont retenus</a:t>
            </a:r>
            <a:r>
              <a:rPr lang="fr-FR" sz="5000" dirty="0">
                <a:solidFill>
                  <a:srgbClr val="000000"/>
                </a:solidFill>
                <a:latin typeface="Times New Roman" panose="02020603050405020304" pitchFamily="18" charset="0"/>
                <a:ea typeface="Calibri" panose="020F0502020204030204" pitchFamily="34" charset="0"/>
              </a:rPr>
              <a:t>:</a:t>
            </a:r>
            <a:r>
              <a:rPr lang="fr-TD" sz="5000" dirty="0">
                <a:solidFill>
                  <a:srgbClr val="000000"/>
                </a:solidFill>
                <a:latin typeface="Times New Roman" panose="02020603050405020304" pitchFamily="18" charset="0"/>
                <a:ea typeface="Calibri" panose="020F0502020204030204" pitchFamily="34" charset="0"/>
              </a:rPr>
              <a:t> </a:t>
            </a:r>
            <a:endParaRPr lang="fr-TD" sz="5000" dirty="0">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96457DA3-5523-4B33-B916-53DF6FC71D70}"/>
              </a:ext>
            </a:extLst>
          </p:cNvPr>
          <p:cNvSpPr/>
          <p:nvPr/>
        </p:nvSpPr>
        <p:spPr>
          <a:xfrm>
            <a:off x="0" y="-24848"/>
            <a:ext cx="3723861" cy="6907696"/>
          </a:xfrm>
          <a:prstGeom prst="rect">
            <a:avLst/>
          </a:prstGeom>
          <a:solidFill>
            <a:schemeClr val="tx1">
              <a:lumMod val="50000"/>
              <a:lumOff val="50000"/>
              <a:alpha val="5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nchorCtr="0"/>
          <a:lstStyle/>
          <a:p>
            <a:endParaRPr lang="fr-FR" dirty="0"/>
          </a:p>
        </p:txBody>
      </p:sp>
    </p:spTree>
    <p:extLst>
      <p:ext uri="{BB962C8B-B14F-4D97-AF65-F5344CB8AC3E}">
        <p14:creationId xmlns:p14="http://schemas.microsoft.com/office/powerpoint/2010/main" val="178865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8F8EE0EB-5CE0-4E7D-B7A4-EBF330FBD02A}"/>
              </a:ext>
            </a:extLst>
          </p:cNvPr>
          <p:cNvPicPr>
            <a:picLocks noChangeAspect="1"/>
          </p:cNvPicPr>
          <p:nvPr/>
        </p:nvPicPr>
        <p:blipFill>
          <a:blip r:embed="rId2"/>
          <a:stretch>
            <a:fillRect/>
          </a:stretch>
        </p:blipFill>
        <p:spPr>
          <a:xfrm>
            <a:off x="7103165" y="0"/>
            <a:ext cx="5088834" cy="6858000"/>
          </a:xfrm>
          <a:prstGeom prst="rect">
            <a:avLst/>
          </a:prstGeom>
        </p:spPr>
      </p:pic>
      <p:sp>
        <p:nvSpPr>
          <p:cNvPr id="5" name="Rectangle 4">
            <a:extLst>
              <a:ext uri="{FF2B5EF4-FFF2-40B4-BE49-F238E27FC236}">
                <a16:creationId xmlns:a16="http://schemas.microsoft.com/office/drawing/2014/main" id="{18AFF06E-49AC-48A4-BF48-A9E1AAF5365C}"/>
              </a:ext>
            </a:extLst>
          </p:cNvPr>
          <p:cNvSpPr/>
          <p:nvPr/>
        </p:nvSpPr>
        <p:spPr>
          <a:xfrm>
            <a:off x="132520" y="397565"/>
            <a:ext cx="6400799" cy="6579705"/>
          </a:xfrm>
          <a:prstGeom prst="rect">
            <a:avLst/>
          </a:prstGeom>
          <a:solidFill>
            <a:schemeClr val="bg1">
              <a:alpha val="5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nchorCtr="0"/>
          <a:lstStyle/>
          <a:p>
            <a:endParaRPr lang="fr-FR" sz="2400" dirty="0">
              <a:solidFill>
                <a:schemeClr val="bg1">
                  <a:lumMod val="95000"/>
                </a:schemeClr>
              </a:solidFill>
              <a:latin typeface="Abadi Extra Light" panose="020B0204020104020204" pitchFamily="34" charset="0"/>
            </a:endParaRPr>
          </a:p>
          <a:p>
            <a:endParaRPr lang="fr-FR" sz="2400" dirty="0">
              <a:solidFill>
                <a:schemeClr val="bg1">
                  <a:lumMod val="95000"/>
                </a:schemeClr>
              </a:solidFill>
              <a:latin typeface="Abadi Extra Light" panose="020B0204020104020204" pitchFamily="34" charset="0"/>
            </a:endParaRPr>
          </a:p>
          <a:p>
            <a:pPr marL="457200" indent="-457200">
              <a:buFont typeface="+mj-lt"/>
              <a:buAutoNum type="alphaUcPeriod"/>
            </a:pPr>
            <a:endParaRPr lang="fr-FR" sz="2400" b="1" dirty="0">
              <a:solidFill>
                <a:schemeClr val="bg1">
                  <a:lumMod val="95000"/>
                </a:schemeClr>
              </a:solidFill>
              <a:latin typeface="Abadi Extra Light" panose="020B0204020104020204" pitchFamily="34" charset="0"/>
            </a:endParaRPr>
          </a:p>
          <a:p>
            <a:endParaRPr lang="fr-FR" sz="2400" b="1" dirty="0">
              <a:solidFill>
                <a:schemeClr val="accent1">
                  <a:lumMod val="50000"/>
                </a:schemeClr>
              </a:solidFill>
              <a:latin typeface="Abadi Extra Light" panose="020B0204020104020204" pitchFamily="34" charset="0"/>
            </a:endParaRPr>
          </a:p>
          <a:p>
            <a:pPr algn="ctr"/>
            <a:endParaRPr lang="fr-FR" sz="2400" dirty="0">
              <a:solidFill>
                <a:schemeClr val="accent1">
                  <a:lumMod val="50000"/>
                </a:schemeClr>
              </a:solidFill>
              <a:latin typeface="Abadi Extra Light" panose="020B0204020104020204" pitchFamily="34" charset="0"/>
            </a:endParaRPr>
          </a:p>
          <a:p>
            <a:endParaRPr lang="en-US" sz="2000" dirty="0">
              <a:solidFill>
                <a:schemeClr val="accent1">
                  <a:lumMod val="50000"/>
                </a:schemeClr>
              </a:solidFill>
              <a:latin typeface="Abadi Extra Light" panose="020B0204020104020204" pitchFamily="34" charset="0"/>
            </a:endParaRPr>
          </a:p>
          <a:p>
            <a:endParaRPr lang="en-US" sz="2000" dirty="0">
              <a:solidFill>
                <a:schemeClr val="accent1">
                  <a:lumMod val="50000"/>
                </a:schemeClr>
              </a:solidFill>
              <a:latin typeface="Abadi Extra Light" panose="020B0204020104020204" pitchFamily="34" charset="0"/>
            </a:endParaRPr>
          </a:p>
          <a:p>
            <a:endParaRPr lang="en-US" sz="2000" dirty="0">
              <a:solidFill>
                <a:schemeClr val="accent1">
                  <a:lumMod val="50000"/>
                </a:schemeClr>
              </a:solidFill>
              <a:latin typeface="Abadi Extra Light" panose="020B0204020104020204" pitchFamily="34" charset="0"/>
            </a:endParaRPr>
          </a:p>
          <a:p>
            <a:endParaRPr lang="en-US" sz="2000" dirty="0">
              <a:solidFill>
                <a:schemeClr val="accent1">
                  <a:lumMod val="50000"/>
                </a:schemeClr>
              </a:solidFill>
              <a:latin typeface="Abadi Extra Light" panose="020B0204020104020204" pitchFamily="34" charset="0"/>
            </a:endParaRPr>
          </a:p>
          <a:p>
            <a:endParaRPr lang="en-US" sz="2000" dirty="0">
              <a:solidFill>
                <a:schemeClr val="accent1">
                  <a:lumMod val="50000"/>
                </a:schemeClr>
              </a:solidFill>
              <a:latin typeface="Abadi Extra Light" panose="020B0204020104020204" pitchFamily="34" charset="0"/>
            </a:endParaRPr>
          </a:p>
          <a:p>
            <a:pPr algn="ctr"/>
            <a:endParaRPr lang="en-US" sz="2000" dirty="0">
              <a:solidFill>
                <a:schemeClr val="accent1">
                  <a:lumMod val="50000"/>
                </a:schemeClr>
              </a:solidFill>
              <a:latin typeface="Abadi Extra Light" panose="020B0204020104020204" pitchFamily="34" charset="0"/>
            </a:endParaRPr>
          </a:p>
          <a:p>
            <a:endParaRPr lang="en-US" sz="2000" dirty="0">
              <a:solidFill>
                <a:schemeClr val="accent1">
                  <a:lumMod val="50000"/>
                </a:schemeClr>
              </a:solidFill>
              <a:latin typeface="Abadi Extra Light" panose="020B0204020104020204" pitchFamily="34" charset="0"/>
            </a:endParaRPr>
          </a:p>
          <a:p>
            <a:r>
              <a:rPr lang="en-US" sz="2000" b="1" dirty="0">
                <a:solidFill>
                  <a:schemeClr val="accent1">
                    <a:lumMod val="50000"/>
                  </a:schemeClr>
                </a:solidFill>
                <a:latin typeface="Times New Roman" panose="02020603050405020304" pitchFamily="18" charset="0"/>
                <a:cs typeface="Times New Roman" panose="02020603050405020304" pitchFamily="18" charset="0"/>
              </a:rPr>
              <a:t>      Durée</a:t>
            </a: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a:p>
            <a:r>
              <a:rPr lang="fr-FR" dirty="0">
                <a:solidFill>
                  <a:schemeClr val="accent1">
                    <a:lumMod val="50000"/>
                  </a:schemeClr>
                </a:solidFill>
                <a:latin typeface="Times New Roman" panose="02020603050405020304" pitchFamily="18" charset="0"/>
                <a:cs typeface="Times New Roman" panose="02020603050405020304" pitchFamily="18" charset="0"/>
              </a:rPr>
              <a:t>      48 mois (juillet 2018 - juillet 2022).</a:t>
            </a:r>
          </a:p>
          <a:p>
            <a:pPr lvl="1"/>
            <a:endParaRPr lang="fr-FR" dirty="0">
              <a:solidFill>
                <a:schemeClr val="accent1">
                  <a:lumMod val="50000"/>
                </a:schemeClr>
              </a:solidFill>
              <a:latin typeface="Times New Roman" panose="02020603050405020304" pitchFamily="18" charset="0"/>
              <a:cs typeface="Times New Roman" panose="02020603050405020304" pitchFamily="18" charset="0"/>
            </a:endParaRPr>
          </a:p>
          <a:p>
            <a:pPr marL="0" lvl="1"/>
            <a:r>
              <a:rPr lang="fr-BE" sz="2000" b="1" dirty="0">
                <a:solidFill>
                  <a:schemeClr val="accent1">
                    <a:lumMod val="50000"/>
                  </a:schemeClr>
                </a:solidFill>
                <a:latin typeface="Times New Roman" panose="02020603050405020304" pitchFamily="18" charset="0"/>
                <a:cs typeface="Times New Roman" panose="02020603050405020304" pitchFamily="18" charset="0"/>
              </a:rPr>
              <a:t>      Budget</a:t>
            </a:r>
          </a:p>
          <a:p>
            <a:pPr marL="0" lvl="1"/>
            <a:endParaRPr lang="fr-BE" sz="2000" b="1" dirty="0">
              <a:solidFill>
                <a:schemeClr val="accent1">
                  <a:lumMod val="50000"/>
                </a:schemeClr>
              </a:solidFill>
              <a:latin typeface="Times New Roman" panose="02020603050405020304" pitchFamily="18" charset="0"/>
              <a:cs typeface="Times New Roman" panose="02020603050405020304" pitchFamily="18" charset="0"/>
            </a:endParaRPr>
          </a:p>
          <a:p>
            <a:pPr lvl="1"/>
            <a:r>
              <a:rPr lang="fr-FR" dirty="0">
                <a:solidFill>
                  <a:schemeClr val="accent1">
                    <a:lumMod val="50000"/>
                  </a:schemeClr>
                </a:solidFill>
                <a:latin typeface="Times New Roman" panose="02020603050405020304" pitchFamily="18" charset="0"/>
                <a:cs typeface="Times New Roman" panose="02020603050405020304" pitchFamily="18" charset="0"/>
              </a:rPr>
              <a:t>8.495.800 $ dont 1200.000$ à financer par le PNUD TRAC et 1070754 $ par une fonds GIPS (fenêtre de financement pour la paix et la gouvernance démocratique). Reste à financer 6.225.046 </a:t>
            </a:r>
            <a:r>
              <a:rPr lang="fr-FR" sz="2000" dirty="0">
                <a:solidFill>
                  <a:schemeClr val="accent1">
                    <a:lumMod val="50000"/>
                  </a:schemeClr>
                </a:solidFill>
                <a:latin typeface="Times New Roman" panose="02020603050405020304" pitchFamily="18" charset="0"/>
                <a:cs typeface="Times New Roman" panose="02020603050405020304" pitchFamily="18" charset="0"/>
              </a:rPr>
              <a:t>$</a:t>
            </a:r>
          </a:p>
          <a:p>
            <a:pPr lvl="1">
              <a:buFont typeface="Wingdings" pitchFamily="2" charset="2"/>
              <a:buChar char="Ø"/>
            </a:pPr>
            <a:endParaRPr lang="fr-FR" sz="2000" dirty="0">
              <a:solidFill>
                <a:schemeClr val="accent1">
                  <a:lumMod val="50000"/>
                </a:schemeClr>
              </a:solidFill>
              <a:latin typeface="Times New Roman" panose="02020603050405020304" pitchFamily="18" charset="0"/>
              <a:cs typeface="Times New Roman" panose="02020603050405020304" pitchFamily="18" charset="0"/>
            </a:endParaRPr>
          </a:p>
          <a:p>
            <a:pPr lvl="1"/>
            <a:r>
              <a:rPr lang="fr-FR" sz="2400" b="1" dirty="0">
                <a:solidFill>
                  <a:schemeClr val="accent1">
                    <a:lumMod val="50000"/>
                  </a:schemeClr>
                </a:solidFill>
                <a:latin typeface="Times New Roman" panose="02020603050405020304" pitchFamily="18" charset="0"/>
                <a:cs typeface="Times New Roman" panose="02020603050405020304" pitchFamily="18" charset="0"/>
              </a:rPr>
              <a:t>Implantation géographique</a:t>
            </a:r>
          </a:p>
          <a:p>
            <a:pPr lvl="1"/>
            <a:endParaRPr lang="fr-FR" sz="2400" b="1" dirty="0">
              <a:solidFill>
                <a:schemeClr val="accent1">
                  <a:lumMod val="50000"/>
                </a:schemeClr>
              </a:solidFill>
              <a:latin typeface="Times New Roman" panose="02020603050405020304" pitchFamily="18" charset="0"/>
              <a:cs typeface="Times New Roman" panose="02020603050405020304" pitchFamily="18" charset="0"/>
            </a:endParaRPr>
          </a:p>
          <a:p>
            <a:pPr lvl="1" algn="just"/>
            <a:r>
              <a:rPr lang="fr-FR" dirty="0">
                <a:solidFill>
                  <a:schemeClr val="accent1">
                    <a:lumMod val="50000"/>
                  </a:schemeClr>
                </a:solidFill>
                <a:latin typeface="Times New Roman" panose="02020603050405020304" pitchFamily="18" charset="0"/>
                <a:cs typeface="Times New Roman" panose="02020603050405020304" pitchFamily="18" charset="0"/>
              </a:rPr>
              <a:t>Le projet au niveau central sera implanté au PNUD </a:t>
            </a:r>
          </a:p>
          <a:p>
            <a:pPr lvl="1" algn="just"/>
            <a:r>
              <a:rPr lang="fr-FR" dirty="0">
                <a:solidFill>
                  <a:schemeClr val="accent1">
                    <a:lumMod val="50000"/>
                  </a:schemeClr>
                </a:solidFill>
                <a:latin typeface="Times New Roman" panose="02020603050405020304" pitchFamily="18" charset="0"/>
                <a:cs typeface="Times New Roman" panose="02020603050405020304" pitchFamily="18" charset="0"/>
              </a:rPr>
              <a:t>Le projet au niveau régional sera implanté dans 2 CA et dans 7 TGI : </a:t>
            </a:r>
            <a:endParaRPr lang="fr-BE" dirty="0">
              <a:solidFill>
                <a:schemeClr val="accent1">
                  <a:lumMod val="50000"/>
                </a:schemeClr>
              </a:solidFill>
              <a:latin typeface="Times New Roman" panose="02020603050405020304" pitchFamily="18" charset="0"/>
              <a:cs typeface="Times New Roman" panose="02020603050405020304" pitchFamily="18" charset="0"/>
            </a:endParaRPr>
          </a:p>
          <a:p>
            <a:pPr lvl="2" algn="just">
              <a:buFont typeface="Wingdings" pitchFamily="2" charset="2"/>
              <a:buChar char="ü"/>
            </a:pPr>
            <a:r>
              <a:rPr lang="fr-FR" dirty="0">
                <a:solidFill>
                  <a:schemeClr val="accent1">
                    <a:lumMod val="50000"/>
                  </a:schemeClr>
                </a:solidFill>
                <a:latin typeface="Times New Roman" panose="02020603050405020304" pitchFamily="18" charset="0"/>
                <a:cs typeface="Times New Roman" panose="02020603050405020304" pitchFamily="18" charset="0"/>
              </a:rPr>
              <a:t>CA de N’Djamena et TGI de N’Djamena, de Bol et de Mao correspondant aux régions administratives de Chari-Baguirmi, Lac, Kanem</a:t>
            </a:r>
            <a:endParaRPr lang="fr-BE" dirty="0">
              <a:solidFill>
                <a:schemeClr val="accent1">
                  <a:lumMod val="50000"/>
                </a:schemeClr>
              </a:solidFill>
              <a:latin typeface="Times New Roman" panose="02020603050405020304" pitchFamily="18" charset="0"/>
              <a:cs typeface="Times New Roman" panose="02020603050405020304" pitchFamily="18" charset="0"/>
            </a:endParaRPr>
          </a:p>
          <a:p>
            <a:pPr lvl="2" algn="just">
              <a:buFont typeface="Wingdings" pitchFamily="2" charset="2"/>
              <a:buChar char="ü"/>
            </a:pPr>
            <a:r>
              <a:rPr lang="fr-FR" dirty="0">
                <a:solidFill>
                  <a:schemeClr val="accent1">
                    <a:lumMod val="50000"/>
                  </a:schemeClr>
                </a:solidFill>
                <a:latin typeface="Times New Roman" panose="02020603050405020304" pitchFamily="18" charset="0"/>
                <a:cs typeface="Times New Roman" panose="02020603050405020304" pitchFamily="18" charset="0"/>
              </a:rPr>
              <a:t>CA de Sarh et TGI de Sarh, Kyabé, Koumra et Moïssala correspondant aux régions administratives du Moyen Chari et de Mandoul.</a:t>
            </a:r>
            <a:endParaRPr lang="fr-FR" sz="2400" dirty="0">
              <a:solidFill>
                <a:schemeClr val="accent1">
                  <a:lumMod val="50000"/>
                </a:schemeClr>
              </a:solidFill>
              <a:latin typeface="Times New Roman" panose="02020603050405020304" pitchFamily="18" charset="0"/>
              <a:cs typeface="Times New Roman" panose="02020603050405020304" pitchFamily="18" charset="0"/>
            </a:endParaRPr>
          </a:p>
          <a:p>
            <a:pPr marL="342900" indent="-342900">
              <a:buFont typeface="+mj-lt"/>
              <a:buAutoNum type="alphaUcPeriod"/>
            </a:pPr>
            <a:endParaRPr lang="fr-FR" dirty="0">
              <a:solidFill>
                <a:schemeClr val="accent1">
                  <a:lumMod val="50000"/>
                </a:schemeClr>
              </a:solidFill>
            </a:endParaRPr>
          </a:p>
          <a:p>
            <a:endParaRPr lang="fr-FR" dirty="0">
              <a:solidFill>
                <a:schemeClr val="accent1">
                  <a:lumMod val="50000"/>
                </a:schemeClr>
              </a:solidFill>
            </a:endParaRPr>
          </a:p>
          <a:p>
            <a:endParaRPr lang="fr-FR" dirty="0">
              <a:solidFill>
                <a:schemeClr val="accent1">
                  <a:lumMod val="50000"/>
                </a:schemeClr>
              </a:solidFill>
            </a:endParaRPr>
          </a:p>
          <a:p>
            <a:endParaRPr lang="fr-FR" dirty="0">
              <a:solidFill>
                <a:schemeClr val="accent1">
                  <a:lumMod val="50000"/>
                </a:schemeClr>
              </a:solidFill>
            </a:endParaRPr>
          </a:p>
          <a:p>
            <a:endParaRPr lang="fr-FR" dirty="0">
              <a:solidFill>
                <a:schemeClr val="accent1">
                  <a:lumMod val="50000"/>
                </a:schemeClr>
              </a:solidFill>
            </a:endParaRPr>
          </a:p>
          <a:p>
            <a:endParaRPr lang="fr-FR" dirty="0">
              <a:solidFill>
                <a:schemeClr val="accent1">
                  <a:lumMod val="50000"/>
                </a:schemeClr>
              </a:solidFill>
            </a:endParaRPr>
          </a:p>
          <a:p>
            <a:endParaRPr lang="fr-FR" dirty="0">
              <a:solidFill>
                <a:schemeClr val="bg1">
                  <a:lumMod val="95000"/>
                </a:schemeClr>
              </a:solidFill>
            </a:endParaRPr>
          </a:p>
          <a:p>
            <a:endParaRPr lang="fr-FR" dirty="0">
              <a:solidFill>
                <a:schemeClr val="bg1">
                  <a:lumMod val="95000"/>
                </a:schemeClr>
              </a:solidFill>
            </a:endParaRPr>
          </a:p>
          <a:p>
            <a:endParaRPr lang="fr-FR" dirty="0">
              <a:solidFill>
                <a:schemeClr val="bg1">
                  <a:lumMod val="95000"/>
                </a:schemeClr>
              </a:solidFill>
            </a:endParaRPr>
          </a:p>
          <a:p>
            <a:endParaRPr lang="fr-FR" dirty="0">
              <a:solidFill>
                <a:schemeClr val="bg1">
                  <a:lumMod val="95000"/>
                </a:schemeClr>
              </a:solidFill>
            </a:endParaRPr>
          </a:p>
          <a:p>
            <a:endParaRPr lang="fr-FR" dirty="0">
              <a:solidFill>
                <a:schemeClr val="bg1">
                  <a:lumMod val="95000"/>
                </a:schemeClr>
              </a:solidFill>
            </a:endParaRPr>
          </a:p>
          <a:p>
            <a:endParaRPr lang="fr-FR" dirty="0">
              <a:solidFill>
                <a:schemeClr val="bg1">
                  <a:lumMod val="95000"/>
                </a:schemeClr>
              </a:solidFill>
            </a:endParaRPr>
          </a:p>
          <a:p>
            <a:endParaRPr lang="fr-FR" dirty="0">
              <a:solidFill>
                <a:schemeClr val="bg1">
                  <a:lumMod val="95000"/>
                </a:schemeClr>
              </a:solidFill>
            </a:endParaRPr>
          </a:p>
          <a:p>
            <a:endParaRPr lang="fr-FR" dirty="0">
              <a:solidFill>
                <a:schemeClr val="bg1">
                  <a:lumMod val="95000"/>
                </a:schemeClr>
              </a:solidFill>
            </a:endParaRPr>
          </a:p>
          <a:p>
            <a:endParaRPr lang="fr-FR" dirty="0">
              <a:solidFill>
                <a:schemeClr val="bg1">
                  <a:lumMod val="95000"/>
                </a:schemeClr>
              </a:solidFill>
            </a:endParaRPr>
          </a:p>
        </p:txBody>
      </p:sp>
      <p:sp>
        <p:nvSpPr>
          <p:cNvPr id="6" name="Text Placeholder 4">
            <a:extLst>
              <a:ext uri="{FF2B5EF4-FFF2-40B4-BE49-F238E27FC236}">
                <a16:creationId xmlns:a16="http://schemas.microsoft.com/office/drawing/2014/main" id="{CEA83409-F0B0-430D-AA4E-0FDCE76F4A0B}"/>
              </a:ext>
            </a:extLst>
          </p:cNvPr>
          <p:cNvSpPr txBox="1">
            <a:spLocks/>
          </p:cNvSpPr>
          <p:nvPr/>
        </p:nvSpPr>
        <p:spPr>
          <a:xfrm>
            <a:off x="1351722" y="33130"/>
            <a:ext cx="5605669" cy="72887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solidFill>
                  <a:srgbClr val="0070C0"/>
                </a:solidFill>
                <a:latin typeface="Abadi Extra Light" panose="020B0204020104020204" pitchFamily="34" charset="0"/>
              </a:rPr>
              <a:t>INFORMATIONS GENERALES SUR LE PROJET </a:t>
            </a:r>
          </a:p>
        </p:txBody>
      </p:sp>
    </p:spTree>
    <p:extLst>
      <p:ext uri="{BB962C8B-B14F-4D97-AF65-F5344CB8AC3E}">
        <p14:creationId xmlns:p14="http://schemas.microsoft.com/office/powerpoint/2010/main" val="37098019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0C5707-D53F-4426-BCAD-62544B730E51}"/>
              </a:ext>
            </a:extLst>
          </p:cNvPr>
          <p:cNvSpPr>
            <a:spLocks noChangeArrowheads="1"/>
          </p:cNvSpPr>
          <p:nvPr/>
        </p:nvSpPr>
        <p:spPr bwMode="auto">
          <a:xfrm>
            <a:off x="981254" y="2818520"/>
            <a:ext cx="3877810" cy="898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TD"/>
          </a:p>
        </p:txBody>
      </p:sp>
      <p:graphicFrame>
        <p:nvGraphicFramePr>
          <p:cNvPr id="5" name="Tableau 4">
            <a:extLst>
              <a:ext uri="{FF2B5EF4-FFF2-40B4-BE49-F238E27FC236}">
                <a16:creationId xmlns:a16="http://schemas.microsoft.com/office/drawing/2014/main" id="{9176CBAC-D22D-4AE9-BA46-5EBA905B1C40}"/>
              </a:ext>
            </a:extLst>
          </p:cNvPr>
          <p:cNvGraphicFramePr>
            <a:graphicFrameLocks noGrp="1"/>
          </p:cNvGraphicFramePr>
          <p:nvPr>
            <p:extLst>
              <p:ext uri="{D42A27DB-BD31-4B8C-83A1-F6EECF244321}">
                <p14:modId xmlns:p14="http://schemas.microsoft.com/office/powerpoint/2010/main" val="2411445779"/>
              </p:ext>
            </p:extLst>
          </p:nvPr>
        </p:nvGraphicFramePr>
        <p:xfrm>
          <a:off x="981254" y="3034747"/>
          <a:ext cx="10018644" cy="2610677"/>
        </p:xfrm>
        <a:graphic>
          <a:graphicData uri="http://schemas.openxmlformats.org/drawingml/2006/table">
            <a:tbl>
              <a:tblPr>
                <a:effectLst/>
                <a:tableStyleId>{5C22544A-7EE6-4342-B048-85BDC9FD1C3A}</a:tableStyleId>
              </a:tblPr>
              <a:tblGrid>
                <a:gridCol w="2726161">
                  <a:extLst>
                    <a:ext uri="{9D8B030D-6E8A-4147-A177-3AD203B41FA5}">
                      <a16:colId xmlns:a16="http://schemas.microsoft.com/office/drawing/2014/main" val="2775437838"/>
                    </a:ext>
                  </a:extLst>
                </a:gridCol>
                <a:gridCol w="2090057">
                  <a:extLst>
                    <a:ext uri="{9D8B030D-6E8A-4147-A177-3AD203B41FA5}">
                      <a16:colId xmlns:a16="http://schemas.microsoft.com/office/drawing/2014/main" val="2268797979"/>
                    </a:ext>
                  </a:extLst>
                </a:gridCol>
                <a:gridCol w="2044621">
                  <a:extLst>
                    <a:ext uri="{9D8B030D-6E8A-4147-A177-3AD203B41FA5}">
                      <a16:colId xmlns:a16="http://schemas.microsoft.com/office/drawing/2014/main" val="1682863827"/>
                    </a:ext>
                  </a:extLst>
                </a:gridCol>
                <a:gridCol w="1590261">
                  <a:extLst>
                    <a:ext uri="{9D8B030D-6E8A-4147-A177-3AD203B41FA5}">
                      <a16:colId xmlns:a16="http://schemas.microsoft.com/office/drawing/2014/main" val="784455599"/>
                    </a:ext>
                  </a:extLst>
                </a:gridCol>
                <a:gridCol w="1567544">
                  <a:extLst>
                    <a:ext uri="{9D8B030D-6E8A-4147-A177-3AD203B41FA5}">
                      <a16:colId xmlns:a16="http://schemas.microsoft.com/office/drawing/2014/main" val="4153613"/>
                    </a:ext>
                  </a:extLst>
                </a:gridCol>
              </a:tblGrid>
              <a:tr h="1022242">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Source de </a:t>
                      </a:r>
                      <a:r>
                        <a:rPr lang="en-US" sz="2000" u="none" strike="noStrike" dirty="0" err="1">
                          <a:effectLst/>
                          <a:latin typeface="Times New Roman" panose="02020603050405020304" pitchFamily="18" charset="0"/>
                          <a:cs typeface="Times New Roman" panose="02020603050405020304" pitchFamily="18" charset="0"/>
                        </a:rPr>
                        <a:t>financement</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5"/>
                    </a:solidFill>
                  </a:tcP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Budget </a:t>
                      </a:r>
                      <a:r>
                        <a:rPr lang="en-US" sz="2000" u="none" strike="noStrike" dirty="0" err="1">
                          <a:effectLst/>
                          <a:latin typeface="Times New Roman" panose="02020603050405020304" pitchFamily="18" charset="0"/>
                          <a:cs typeface="Times New Roman" panose="02020603050405020304" pitchFamily="18" charset="0"/>
                        </a:rPr>
                        <a:t>Approuvé</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5"/>
                    </a:solidFill>
                  </a:tcPr>
                </a:tc>
                <a:tc>
                  <a:txBody>
                    <a:bodyPr/>
                    <a:lstStyle/>
                    <a:p>
                      <a:pPr algn="ctr" fontAlgn="ctr"/>
                      <a:r>
                        <a:rPr lang="en-US" sz="2000" u="none" strike="noStrike" dirty="0" err="1">
                          <a:effectLst/>
                          <a:latin typeface="Times New Roman" panose="02020603050405020304" pitchFamily="18" charset="0"/>
                          <a:cs typeface="Times New Roman" panose="02020603050405020304" pitchFamily="18" charset="0"/>
                        </a:rPr>
                        <a:t>Dépence</a:t>
                      </a:r>
                      <a:r>
                        <a:rPr lang="en-US" sz="2000" u="none" strike="noStrike" dirty="0">
                          <a:effectLst/>
                          <a:latin typeface="Times New Roman" panose="02020603050405020304" pitchFamily="18" charset="0"/>
                          <a:cs typeface="Times New Roman" panose="02020603050405020304" pitchFamily="18" charset="0"/>
                        </a:rPr>
                        <a:t> total</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5"/>
                    </a:solidFill>
                  </a:tcPr>
                </a:tc>
                <a:tc>
                  <a:txBody>
                    <a:bodyPr/>
                    <a:lstStyle/>
                    <a:p>
                      <a:pPr algn="ctr" fontAlgn="ctr"/>
                      <a:r>
                        <a:rPr lang="en-US" sz="2000" u="none" strike="noStrike" dirty="0">
                          <a:effectLst/>
                          <a:latin typeface="Times New Roman" panose="02020603050405020304" pitchFamily="18" charset="0"/>
                          <a:cs typeface="Times New Roman" panose="02020603050405020304" pitchFamily="18" charset="0"/>
                        </a:rPr>
                        <a:t>Balance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5"/>
                    </a:solidFill>
                  </a:tcPr>
                </a:tc>
                <a:tc>
                  <a:txBody>
                    <a:bodyPr/>
                    <a:lstStyle/>
                    <a:p>
                      <a:pPr algn="ctr" fontAlgn="ctr"/>
                      <a:r>
                        <a:rPr lang="en-US" sz="2000" u="none" strike="noStrike" dirty="0" err="1">
                          <a:effectLst/>
                          <a:latin typeface="Times New Roman" panose="02020603050405020304" pitchFamily="18" charset="0"/>
                          <a:cs typeface="Times New Roman" panose="02020603050405020304" pitchFamily="18" charset="0"/>
                        </a:rPr>
                        <a:t>Taux</a:t>
                      </a:r>
                      <a:r>
                        <a:rPr lang="en-US" sz="2000" u="none" strike="noStrike" dirty="0">
                          <a:effectLst/>
                          <a:latin typeface="Times New Roman" panose="02020603050405020304" pitchFamily="18" charset="0"/>
                          <a:cs typeface="Times New Roman" panose="02020603050405020304" pitchFamily="18" charset="0"/>
                        </a:rPr>
                        <a:t> de Delivery</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5"/>
                    </a:solidFill>
                  </a:tcPr>
                </a:tc>
                <a:extLst>
                  <a:ext uri="{0D108BD9-81ED-4DB2-BD59-A6C34878D82A}">
                    <a16:rowId xmlns:a16="http://schemas.microsoft.com/office/drawing/2014/main" val="3356260840"/>
                  </a:ext>
                </a:extLst>
              </a:tr>
              <a:tr h="537624">
                <a:tc>
                  <a:txBody>
                    <a:bodyPr/>
                    <a:lstStyle/>
                    <a:p>
                      <a:pPr algn="ctr" fontAlgn="b"/>
                      <a:r>
                        <a:rPr lang="en-US" sz="2000" u="none" strike="noStrike">
                          <a:effectLst/>
                          <a:latin typeface="Times New Roman" panose="02020603050405020304" pitchFamily="18" charset="0"/>
                          <a:cs typeface="Times New Roman" panose="02020603050405020304" pitchFamily="18" charset="0"/>
                        </a:rPr>
                        <a:t>Funding Window (GIPS)</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5"/>
                    </a:solidFill>
                  </a:tcP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905</a:t>
                      </a:r>
                      <a:r>
                        <a:rPr lang="fr-FR" sz="2000" u="none" strike="noStrike" dirty="0">
                          <a:effectLst/>
                          <a:latin typeface="Times New Roman" panose="02020603050405020304" pitchFamily="18" charset="0"/>
                          <a:cs typeface="Times New Roman" panose="02020603050405020304" pitchFamily="18" charset="0"/>
                        </a:rPr>
                        <a:t>.</a:t>
                      </a:r>
                      <a:r>
                        <a:rPr lang="fr-TD" sz="2000" u="none" strike="noStrike" dirty="0">
                          <a:effectLst/>
                          <a:latin typeface="Times New Roman" panose="02020603050405020304" pitchFamily="18" charset="0"/>
                          <a:cs typeface="Times New Roman" panose="02020603050405020304" pitchFamily="18" charset="0"/>
                        </a:rPr>
                        <a:t>193</a:t>
                      </a:r>
                      <a:r>
                        <a:rPr lang="fr-FR" sz="2000" u="none" strike="noStrike" dirty="0">
                          <a:effectLst/>
                          <a:latin typeface="Times New Roman" panose="02020603050405020304" pitchFamily="18" charset="0"/>
                          <a:cs typeface="Times New Roman" panose="02020603050405020304" pitchFamily="18" charset="0"/>
                        </a:rPr>
                        <a:t> $</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433</a:t>
                      </a:r>
                      <a:r>
                        <a:rPr lang="fr-FR" sz="2000" u="none" strike="noStrike" dirty="0">
                          <a:effectLst/>
                          <a:latin typeface="Times New Roman" panose="02020603050405020304" pitchFamily="18" charset="0"/>
                          <a:cs typeface="Times New Roman" panose="02020603050405020304" pitchFamily="18" charset="0"/>
                        </a:rPr>
                        <a:t>.</a:t>
                      </a:r>
                      <a:r>
                        <a:rPr lang="fr-TD" sz="2000" u="none" strike="noStrike" dirty="0">
                          <a:effectLst/>
                          <a:latin typeface="Times New Roman" panose="02020603050405020304" pitchFamily="18" charset="0"/>
                          <a:cs typeface="Times New Roman" panose="02020603050405020304" pitchFamily="18" charset="0"/>
                        </a:rPr>
                        <a:t>322</a:t>
                      </a:r>
                      <a:r>
                        <a:rPr lang="fr-FR" sz="2000" u="none" strike="noStrike" dirty="0">
                          <a:effectLst/>
                          <a:latin typeface="Times New Roman" panose="02020603050405020304" pitchFamily="18" charset="0"/>
                          <a:cs typeface="Times New Roman" panose="02020603050405020304" pitchFamily="18" charset="0"/>
                        </a:rPr>
                        <a:t> $</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471</a:t>
                      </a:r>
                      <a:r>
                        <a:rPr lang="fr-FR" sz="2000" u="none" strike="noStrike" dirty="0">
                          <a:effectLst/>
                          <a:latin typeface="Times New Roman" panose="02020603050405020304" pitchFamily="18" charset="0"/>
                          <a:cs typeface="Times New Roman" panose="02020603050405020304" pitchFamily="18" charset="0"/>
                        </a:rPr>
                        <a:t>.</a:t>
                      </a:r>
                      <a:r>
                        <a:rPr lang="fr-TD" sz="2000" u="none" strike="noStrike" dirty="0">
                          <a:effectLst/>
                          <a:latin typeface="Times New Roman" panose="02020603050405020304" pitchFamily="18" charset="0"/>
                          <a:cs typeface="Times New Roman" panose="02020603050405020304" pitchFamily="18" charset="0"/>
                        </a:rPr>
                        <a:t>871</a:t>
                      </a:r>
                      <a:r>
                        <a:rPr lang="fr-FR" sz="2000" u="none" strike="noStrike" dirty="0">
                          <a:effectLst/>
                          <a:latin typeface="Times New Roman" panose="02020603050405020304" pitchFamily="18" charset="0"/>
                          <a:cs typeface="Times New Roman" panose="02020603050405020304" pitchFamily="18" charset="0"/>
                        </a:rPr>
                        <a:t> $</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TD" sz="2000" u="none" strike="noStrike">
                          <a:effectLst/>
                          <a:latin typeface="Times New Roman" panose="02020603050405020304" pitchFamily="18" charset="0"/>
                          <a:cs typeface="Times New Roman" panose="02020603050405020304" pitchFamily="18" charset="0"/>
                        </a:rPr>
                        <a:t>48%</a:t>
                      </a:r>
                      <a:endParaRPr lang="fr-TD"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19013455"/>
                  </a:ext>
                </a:extLst>
              </a:tr>
              <a:tr h="513187">
                <a:tc>
                  <a:txBody>
                    <a:bodyPr/>
                    <a:lstStyle/>
                    <a:p>
                      <a:pPr algn="ctr" fontAlgn="b"/>
                      <a:r>
                        <a:rPr lang="en-US" sz="2000" u="none" strike="noStrike">
                          <a:effectLst/>
                          <a:latin typeface="Times New Roman" panose="02020603050405020304" pitchFamily="18" charset="0"/>
                          <a:cs typeface="Times New Roman" panose="02020603050405020304" pitchFamily="18" charset="0"/>
                        </a:rPr>
                        <a:t>TRAC</a:t>
                      </a:r>
                      <a:endParaRPr lang="en-U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5"/>
                    </a:solidFill>
                  </a:tcP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40</a:t>
                      </a:r>
                      <a:r>
                        <a:rPr lang="fr-FR" sz="2000" u="none" strike="noStrike" dirty="0">
                          <a:effectLst/>
                          <a:latin typeface="Times New Roman" panose="02020603050405020304" pitchFamily="18" charset="0"/>
                          <a:cs typeface="Times New Roman" panose="02020603050405020304" pitchFamily="18" charset="0"/>
                        </a:rPr>
                        <a:t>.</a:t>
                      </a:r>
                      <a:r>
                        <a:rPr lang="fr-TD" sz="2000" u="none" strike="noStrike" dirty="0">
                          <a:effectLst/>
                          <a:latin typeface="Times New Roman" panose="02020603050405020304" pitchFamily="18" charset="0"/>
                          <a:cs typeface="Times New Roman" panose="02020603050405020304" pitchFamily="18" charset="0"/>
                        </a:rPr>
                        <a:t>000</a:t>
                      </a:r>
                      <a:r>
                        <a:rPr lang="fr-FR" sz="2000" u="none" strike="noStrike" dirty="0">
                          <a:effectLst/>
                          <a:latin typeface="Times New Roman" panose="02020603050405020304" pitchFamily="18" charset="0"/>
                          <a:cs typeface="Times New Roman" panose="02020603050405020304" pitchFamily="18" charset="0"/>
                        </a:rPr>
                        <a:t> $</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3</a:t>
                      </a:r>
                      <a:r>
                        <a:rPr lang="fr-FR" sz="2000" u="none" strike="noStrike" dirty="0">
                          <a:effectLst/>
                          <a:latin typeface="Times New Roman" panose="02020603050405020304" pitchFamily="18" charset="0"/>
                          <a:cs typeface="Times New Roman" panose="02020603050405020304" pitchFamily="18" charset="0"/>
                        </a:rPr>
                        <a:t>.</a:t>
                      </a:r>
                      <a:r>
                        <a:rPr lang="fr-TD" sz="2000" u="none" strike="noStrike" dirty="0">
                          <a:effectLst/>
                          <a:latin typeface="Times New Roman" panose="02020603050405020304" pitchFamily="18" charset="0"/>
                          <a:cs typeface="Times New Roman" panose="02020603050405020304" pitchFamily="18" charset="0"/>
                        </a:rPr>
                        <a:t>9142</a:t>
                      </a:r>
                      <a:r>
                        <a:rPr lang="fr-FR" sz="2000" u="none" strike="noStrike" dirty="0">
                          <a:effectLst/>
                          <a:latin typeface="Times New Roman" panose="02020603050405020304" pitchFamily="18" charset="0"/>
                          <a:cs typeface="Times New Roman" panose="02020603050405020304" pitchFamily="18" charset="0"/>
                        </a:rPr>
                        <a:t> $</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858</a:t>
                      </a:r>
                      <a:r>
                        <a:rPr lang="fr-FR" sz="2000" u="none" strike="noStrike" dirty="0">
                          <a:effectLst/>
                          <a:latin typeface="Times New Roman" panose="02020603050405020304" pitchFamily="18" charset="0"/>
                          <a:cs typeface="Times New Roman" panose="02020603050405020304" pitchFamily="18" charset="0"/>
                        </a:rPr>
                        <a:t> $</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98%</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287078577"/>
                  </a:ext>
                </a:extLst>
              </a:tr>
              <a:tr h="537624">
                <a:tc>
                  <a:txBody>
                    <a:bodyPr/>
                    <a:lstStyle/>
                    <a:p>
                      <a:pPr algn="ctr" fontAlgn="b"/>
                      <a:r>
                        <a:rPr lang="en-US" sz="2000" u="none" strike="noStrike" dirty="0" err="1">
                          <a:effectLst/>
                          <a:latin typeface="Times New Roman" panose="02020603050405020304" pitchFamily="18" charset="0"/>
                          <a:cs typeface="Times New Roman" panose="02020603050405020304" pitchFamily="18" charset="0"/>
                        </a:rPr>
                        <a:t>Financement</a:t>
                      </a:r>
                      <a:r>
                        <a:rPr lang="en-US" sz="2000" u="none" strike="noStrike" dirty="0">
                          <a:effectLst/>
                          <a:latin typeface="Times New Roman" panose="02020603050405020304" pitchFamily="18" charset="0"/>
                          <a:cs typeface="Times New Roman" panose="02020603050405020304" pitchFamily="18" charset="0"/>
                        </a:rPr>
                        <a:t> Total</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5"/>
                    </a:solidFill>
                  </a:tcP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945</a:t>
                      </a:r>
                      <a:r>
                        <a:rPr lang="fr-FR" sz="2000" u="none" strike="noStrike" dirty="0">
                          <a:effectLst/>
                          <a:latin typeface="Times New Roman" panose="02020603050405020304" pitchFamily="18" charset="0"/>
                          <a:cs typeface="Times New Roman" panose="02020603050405020304" pitchFamily="18" charset="0"/>
                        </a:rPr>
                        <a:t>.</a:t>
                      </a:r>
                      <a:r>
                        <a:rPr lang="fr-TD" sz="2000" u="none" strike="noStrike" dirty="0">
                          <a:effectLst/>
                          <a:latin typeface="Times New Roman" panose="02020603050405020304" pitchFamily="18" charset="0"/>
                          <a:cs typeface="Times New Roman" panose="02020603050405020304" pitchFamily="18" charset="0"/>
                        </a:rPr>
                        <a:t>193</a:t>
                      </a:r>
                      <a:r>
                        <a:rPr lang="fr-FR" sz="2000" u="none" strike="noStrike" dirty="0">
                          <a:effectLst/>
                          <a:latin typeface="Times New Roman" panose="02020603050405020304" pitchFamily="18" charset="0"/>
                          <a:cs typeface="Times New Roman" panose="02020603050405020304" pitchFamily="18" charset="0"/>
                        </a:rPr>
                        <a:t> $</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472</a:t>
                      </a:r>
                      <a:r>
                        <a:rPr lang="fr-FR" sz="2000" u="none" strike="noStrike" dirty="0">
                          <a:effectLst/>
                          <a:latin typeface="Times New Roman" panose="02020603050405020304" pitchFamily="18" charset="0"/>
                          <a:cs typeface="Times New Roman" panose="02020603050405020304" pitchFamily="18" charset="0"/>
                        </a:rPr>
                        <a:t>.</a:t>
                      </a:r>
                      <a:r>
                        <a:rPr lang="fr-TD" sz="2000" u="none" strike="noStrike" dirty="0">
                          <a:effectLst/>
                          <a:latin typeface="Times New Roman" panose="02020603050405020304" pitchFamily="18" charset="0"/>
                          <a:cs typeface="Times New Roman" panose="02020603050405020304" pitchFamily="18" charset="0"/>
                        </a:rPr>
                        <a:t>464</a:t>
                      </a:r>
                      <a:r>
                        <a:rPr lang="fr-FR" sz="2000" u="none" strike="noStrike" dirty="0">
                          <a:effectLst/>
                          <a:latin typeface="Times New Roman" panose="02020603050405020304" pitchFamily="18" charset="0"/>
                          <a:cs typeface="Times New Roman" panose="02020603050405020304" pitchFamily="18" charset="0"/>
                        </a:rPr>
                        <a:t> $</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472</a:t>
                      </a:r>
                      <a:r>
                        <a:rPr lang="fr-FR" sz="2000" u="none" strike="noStrike" dirty="0">
                          <a:effectLst/>
                          <a:latin typeface="Times New Roman" panose="02020603050405020304" pitchFamily="18" charset="0"/>
                          <a:cs typeface="Times New Roman" panose="02020603050405020304" pitchFamily="18" charset="0"/>
                        </a:rPr>
                        <a:t>.</a:t>
                      </a:r>
                      <a:r>
                        <a:rPr lang="fr-TD" sz="2000" u="none" strike="noStrike" dirty="0">
                          <a:effectLst/>
                          <a:latin typeface="Times New Roman" panose="02020603050405020304" pitchFamily="18" charset="0"/>
                          <a:cs typeface="Times New Roman" panose="02020603050405020304" pitchFamily="18" charset="0"/>
                        </a:rPr>
                        <a:t>729</a:t>
                      </a:r>
                      <a:r>
                        <a:rPr lang="fr-FR" sz="2000" u="none" strike="noStrike" dirty="0">
                          <a:effectLst/>
                          <a:latin typeface="Times New Roman" panose="02020603050405020304" pitchFamily="18" charset="0"/>
                          <a:cs typeface="Times New Roman" panose="02020603050405020304" pitchFamily="18" charset="0"/>
                        </a:rPr>
                        <a:t> $</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fr-TD" sz="2000" u="none" strike="noStrike" dirty="0">
                          <a:effectLst/>
                          <a:latin typeface="Times New Roman" panose="02020603050405020304" pitchFamily="18" charset="0"/>
                          <a:cs typeface="Times New Roman" panose="02020603050405020304" pitchFamily="18" charset="0"/>
                        </a:rPr>
                        <a:t>50%</a:t>
                      </a:r>
                      <a:endParaRPr lang="fr-TD"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113948081"/>
                  </a:ext>
                </a:extLst>
              </a:tr>
            </a:tbl>
          </a:graphicData>
        </a:graphic>
      </p:graphicFrame>
      <p:sp>
        <p:nvSpPr>
          <p:cNvPr id="6" name="Rectangle 5">
            <a:extLst>
              <a:ext uri="{FF2B5EF4-FFF2-40B4-BE49-F238E27FC236}">
                <a16:creationId xmlns:a16="http://schemas.microsoft.com/office/drawing/2014/main" id="{31A2A1A4-72B0-40C1-ACB3-7BFB96F4A168}"/>
              </a:ext>
            </a:extLst>
          </p:cNvPr>
          <p:cNvSpPr/>
          <p:nvPr/>
        </p:nvSpPr>
        <p:spPr>
          <a:xfrm>
            <a:off x="981254" y="1225002"/>
            <a:ext cx="10178107" cy="706540"/>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spAutoFit/>
          </a:bodyPr>
          <a:lstStyle/>
          <a:p>
            <a:pPr lvl="0">
              <a:lnSpc>
                <a:spcPct val="107000"/>
              </a:lnSpc>
              <a:spcAft>
                <a:spcPts val="800"/>
              </a:spcAft>
              <a:buSzPts val="1000"/>
              <a:tabLst>
                <a:tab pos="457200" algn="l"/>
              </a:tabLst>
            </a:pPr>
            <a:r>
              <a:rPr lang="fr-FR"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fr-TD"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épenses</a:t>
            </a:r>
            <a:r>
              <a:rPr lang="fr-TD"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effectuées et taux d’exécution</a:t>
            </a:r>
            <a:r>
              <a:rPr lang="fr-FR"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en 2019</a:t>
            </a:r>
            <a:endParaRPr lang="fr-TD" sz="4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595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F3A006-F49A-4D59-AB54-0C8097642714}"/>
              </a:ext>
            </a:extLst>
          </p:cNvPr>
          <p:cNvSpPr/>
          <p:nvPr/>
        </p:nvSpPr>
        <p:spPr>
          <a:xfrm>
            <a:off x="3627215" y="312493"/>
            <a:ext cx="4937570" cy="706540"/>
          </a:xfrm>
          <a:prstGeom prst="rect">
            <a:avLst/>
          </a:prstGeom>
        </p:spPr>
        <p:txBody>
          <a:bodyPr wrap="none">
            <a:spAutoFit/>
          </a:bodyPr>
          <a:lstStyle/>
          <a:p>
            <a:pPr lvl="0">
              <a:lnSpc>
                <a:spcPct val="107000"/>
              </a:lnSpc>
              <a:spcAft>
                <a:spcPts val="800"/>
              </a:spcAft>
              <a:buSzPts val="1000"/>
              <a:tabLst>
                <a:tab pos="457200" algn="l"/>
              </a:tabLst>
            </a:pPr>
            <a:r>
              <a:rPr lang="fr-FR"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t>
            </a:r>
            <a:r>
              <a:rPr lang="fr-TD"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artenaires</a:t>
            </a:r>
            <a:r>
              <a:rPr lang="fr-TD"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d'exécution</a:t>
            </a:r>
            <a:endParaRPr lang="fr-TD" sz="4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Tableau 2">
            <a:extLst>
              <a:ext uri="{FF2B5EF4-FFF2-40B4-BE49-F238E27FC236}">
                <a16:creationId xmlns:a16="http://schemas.microsoft.com/office/drawing/2014/main" id="{E489445D-274B-4EBB-B479-A22A681118ED}"/>
              </a:ext>
            </a:extLst>
          </p:cNvPr>
          <p:cNvGraphicFramePr>
            <a:graphicFrameLocks noGrp="1"/>
          </p:cNvGraphicFramePr>
          <p:nvPr>
            <p:extLst>
              <p:ext uri="{D42A27DB-BD31-4B8C-83A1-F6EECF244321}">
                <p14:modId xmlns:p14="http://schemas.microsoft.com/office/powerpoint/2010/main" val="2641889179"/>
              </p:ext>
            </p:extLst>
          </p:nvPr>
        </p:nvGraphicFramePr>
        <p:xfrm>
          <a:off x="954158" y="1204568"/>
          <a:ext cx="10601738" cy="5390183"/>
        </p:xfrm>
        <a:graphic>
          <a:graphicData uri="http://schemas.openxmlformats.org/drawingml/2006/table">
            <a:tbl>
              <a:tblPr firstRow="1" firstCol="1" bandRow="1">
                <a:tableStyleId>{5C22544A-7EE6-4342-B048-85BDC9FD1C3A}</a:tableStyleId>
              </a:tblPr>
              <a:tblGrid>
                <a:gridCol w="4475536">
                  <a:extLst>
                    <a:ext uri="{9D8B030D-6E8A-4147-A177-3AD203B41FA5}">
                      <a16:colId xmlns:a16="http://schemas.microsoft.com/office/drawing/2014/main" val="3942484628"/>
                    </a:ext>
                  </a:extLst>
                </a:gridCol>
                <a:gridCol w="2322642">
                  <a:extLst>
                    <a:ext uri="{9D8B030D-6E8A-4147-A177-3AD203B41FA5}">
                      <a16:colId xmlns:a16="http://schemas.microsoft.com/office/drawing/2014/main" val="3254827774"/>
                    </a:ext>
                  </a:extLst>
                </a:gridCol>
                <a:gridCol w="1984313">
                  <a:extLst>
                    <a:ext uri="{9D8B030D-6E8A-4147-A177-3AD203B41FA5}">
                      <a16:colId xmlns:a16="http://schemas.microsoft.com/office/drawing/2014/main" val="1962984611"/>
                    </a:ext>
                  </a:extLst>
                </a:gridCol>
                <a:gridCol w="1819247">
                  <a:extLst>
                    <a:ext uri="{9D8B030D-6E8A-4147-A177-3AD203B41FA5}">
                      <a16:colId xmlns:a16="http://schemas.microsoft.com/office/drawing/2014/main" val="2360740799"/>
                    </a:ext>
                  </a:extLst>
                </a:gridCol>
              </a:tblGrid>
              <a:tr h="1167576">
                <a:tc>
                  <a:txBody>
                    <a:bodyPr/>
                    <a:lstStyle/>
                    <a:p>
                      <a:pPr algn="ctr">
                        <a:lnSpc>
                          <a:spcPct val="107000"/>
                        </a:lnSpc>
                        <a:spcAft>
                          <a:spcPts val="800"/>
                        </a:spcAft>
                      </a:pPr>
                      <a:r>
                        <a:rPr lang="fr-FR" sz="1500" dirty="0">
                          <a:ln>
                            <a:noFill/>
                          </a:ln>
                          <a:effectLst/>
                          <a:latin typeface="Times New Roman" panose="02020603050405020304" pitchFamily="18" charset="0"/>
                          <a:cs typeface="Times New Roman" panose="02020603050405020304" pitchFamily="18" charset="0"/>
                        </a:rPr>
                        <a:t>Nom du partenaire/ ONG</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dirty="0">
                          <a:ln>
                            <a:noFill/>
                          </a:ln>
                          <a:effectLst/>
                          <a:latin typeface="Times New Roman" panose="02020603050405020304" pitchFamily="18" charset="0"/>
                          <a:cs typeface="Times New Roman" panose="02020603050405020304" pitchFamily="18" charset="0"/>
                        </a:rPr>
                        <a:t>Titre du sous projet mis en œuvre</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dirty="0">
                          <a:ln>
                            <a:noFill/>
                          </a:ln>
                          <a:effectLst/>
                          <a:latin typeface="Times New Roman" panose="02020603050405020304" pitchFamily="18" charset="0"/>
                          <a:cs typeface="Times New Roman" panose="02020603050405020304" pitchFamily="18" charset="0"/>
                        </a:rPr>
                        <a:t>Type de contrat</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dirty="0">
                          <a:ln>
                            <a:noFill/>
                          </a:ln>
                          <a:effectLst/>
                          <a:latin typeface="Times New Roman" panose="02020603050405020304" pitchFamily="18" charset="0"/>
                          <a:cs typeface="Times New Roman" panose="02020603050405020304" pitchFamily="18" charset="0"/>
                        </a:rPr>
                        <a:t>Observation</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extLst>
                  <a:ext uri="{0D108BD9-81ED-4DB2-BD59-A6C34878D82A}">
                    <a16:rowId xmlns:a16="http://schemas.microsoft.com/office/drawing/2014/main" val="582823525"/>
                  </a:ext>
                </a:extLst>
              </a:tr>
              <a:tr h="735442">
                <a:tc>
                  <a:txBody>
                    <a:bodyPr/>
                    <a:lstStyle/>
                    <a:p>
                      <a:pPr algn="ctr">
                        <a:lnSpc>
                          <a:spcPct val="107000"/>
                        </a:lnSpc>
                        <a:spcAft>
                          <a:spcPts val="800"/>
                        </a:spcAft>
                      </a:pPr>
                      <a:r>
                        <a:rPr lang="fr-FR" sz="1500" dirty="0">
                          <a:effectLst/>
                          <a:latin typeface="Times New Roman" panose="02020603050405020304" pitchFamily="18" charset="0"/>
                          <a:cs typeface="Times New Roman" panose="02020603050405020304" pitchFamily="18" charset="0"/>
                        </a:rPr>
                        <a:t>CENTRE PLURIDICIPLINAIRE POUR LA RECHERCHE ET L’ACTION POUR LE DEVELOPPEMENT DU TCHAD (CPRAD/T)</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a:effectLst/>
                          <a:latin typeface="Times New Roman" panose="02020603050405020304" pitchFamily="18" charset="0"/>
                          <a:cs typeface="Times New Roman" panose="02020603050405020304" pitchFamily="18" charset="0"/>
                        </a:rPr>
                        <a:t>Action de prévention et de lutte contre les IST/VIH/SIDA en milieu jeunes </a:t>
                      </a:r>
                      <a:endParaRPr lang="fr-TD"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dirty="0">
                          <a:effectLst/>
                          <a:latin typeface="Times New Roman" panose="02020603050405020304" pitchFamily="18" charset="0"/>
                          <a:cs typeface="Times New Roman" panose="02020603050405020304" pitchFamily="18" charset="0"/>
                        </a:rPr>
                        <a:t>Accord de subvention</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dirty="0">
                          <a:ln>
                            <a:noFill/>
                          </a:ln>
                          <a:effectLst/>
                          <a:latin typeface="Times New Roman" panose="02020603050405020304" pitchFamily="18" charset="0"/>
                          <a:cs typeface="Times New Roman" panose="02020603050405020304" pitchFamily="18" charset="0"/>
                        </a:rPr>
                        <a:t> </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extLst>
                  <a:ext uri="{0D108BD9-81ED-4DB2-BD59-A6C34878D82A}">
                    <a16:rowId xmlns:a16="http://schemas.microsoft.com/office/drawing/2014/main" val="3652195823"/>
                  </a:ext>
                </a:extLst>
              </a:tr>
              <a:tr h="735442">
                <a:tc>
                  <a:txBody>
                    <a:bodyPr/>
                    <a:lstStyle/>
                    <a:p>
                      <a:pPr algn="ctr">
                        <a:lnSpc>
                          <a:spcPct val="115000"/>
                        </a:lnSpc>
                        <a:spcAft>
                          <a:spcPts val="0"/>
                        </a:spcAft>
                      </a:pPr>
                      <a:r>
                        <a:rPr lang="fr-FR" sz="1500" dirty="0">
                          <a:effectLst/>
                          <a:latin typeface="Times New Roman" panose="02020603050405020304" pitchFamily="18" charset="0"/>
                          <a:cs typeface="Times New Roman" panose="02020603050405020304" pitchFamily="18" charset="0"/>
                        </a:rPr>
                        <a:t>ASSOCIATION LA VOIX DE LA FEMME (AVOF)</a:t>
                      </a:r>
                      <a:endParaRPr lang="fr-TD" sz="15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fr-FR" sz="1500" dirty="0">
                          <a:ln>
                            <a:noFill/>
                          </a:ln>
                          <a:effectLst/>
                          <a:latin typeface="Times New Roman" panose="02020603050405020304" pitchFamily="18" charset="0"/>
                          <a:cs typeface="Times New Roman" panose="02020603050405020304" pitchFamily="18" charset="0"/>
                        </a:rPr>
                        <a:t> </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a:effectLst/>
                          <a:latin typeface="Times New Roman" panose="02020603050405020304" pitchFamily="18" charset="0"/>
                          <a:cs typeface="Times New Roman" panose="02020603050405020304" pitchFamily="18" charset="0"/>
                        </a:rPr>
                        <a:t>La campagne des 16 jours d'activisme contre les violences basées sur le Genre (VGB)</a:t>
                      </a:r>
                      <a:endParaRPr lang="fr-TD"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a:effectLst/>
                          <a:latin typeface="Times New Roman" panose="02020603050405020304" pitchFamily="18" charset="0"/>
                          <a:cs typeface="Times New Roman" panose="02020603050405020304" pitchFamily="18" charset="0"/>
                        </a:rPr>
                        <a:t>Accord de subvention</a:t>
                      </a:r>
                      <a:endParaRPr lang="fr-TD"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dirty="0">
                          <a:ln>
                            <a:noFill/>
                          </a:ln>
                          <a:effectLst/>
                          <a:latin typeface="Times New Roman" panose="02020603050405020304" pitchFamily="18" charset="0"/>
                          <a:cs typeface="Times New Roman" panose="02020603050405020304" pitchFamily="18" charset="0"/>
                        </a:rPr>
                        <a:t> </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extLst>
                  <a:ext uri="{0D108BD9-81ED-4DB2-BD59-A6C34878D82A}">
                    <a16:rowId xmlns:a16="http://schemas.microsoft.com/office/drawing/2014/main" val="2128734843"/>
                  </a:ext>
                </a:extLst>
              </a:tr>
              <a:tr h="594676">
                <a:tc>
                  <a:txBody>
                    <a:bodyPr/>
                    <a:lstStyle/>
                    <a:p>
                      <a:pPr algn="ctr">
                        <a:lnSpc>
                          <a:spcPct val="107000"/>
                        </a:lnSpc>
                        <a:spcAft>
                          <a:spcPts val="800"/>
                        </a:spcAft>
                      </a:pPr>
                      <a:r>
                        <a:rPr lang="fr-FR" sz="1500">
                          <a:ln>
                            <a:noFill/>
                          </a:ln>
                          <a:effectLst/>
                          <a:latin typeface="Times New Roman" panose="02020603050405020304" pitchFamily="18" charset="0"/>
                          <a:cs typeface="Times New Roman" panose="02020603050405020304" pitchFamily="18" charset="0"/>
                        </a:rPr>
                        <a:t>Ordre des Avocats du Tchad</a:t>
                      </a:r>
                      <a:endParaRPr lang="fr-TD"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a:ln>
                            <a:noFill/>
                          </a:ln>
                          <a:effectLst/>
                          <a:latin typeface="Times New Roman" panose="02020603050405020304" pitchFamily="18" charset="0"/>
                          <a:cs typeface="Times New Roman" panose="02020603050405020304" pitchFamily="18" charset="0"/>
                        </a:rPr>
                        <a:t>Financement de l’organisation de la conférence annuelle</a:t>
                      </a:r>
                      <a:endParaRPr lang="fr-TD"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dirty="0">
                          <a:effectLst/>
                          <a:latin typeface="Times New Roman" panose="02020603050405020304" pitchFamily="18" charset="0"/>
                          <a:cs typeface="Times New Roman" panose="02020603050405020304" pitchFamily="18" charset="0"/>
                        </a:rPr>
                        <a:t>Appui financier</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a:ln>
                            <a:noFill/>
                          </a:ln>
                          <a:effectLst/>
                          <a:latin typeface="Times New Roman" panose="02020603050405020304" pitchFamily="18" charset="0"/>
                          <a:cs typeface="Times New Roman" panose="02020603050405020304" pitchFamily="18" charset="0"/>
                        </a:rPr>
                        <a:t> </a:t>
                      </a:r>
                      <a:endParaRPr lang="fr-TD"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extLst>
                  <a:ext uri="{0D108BD9-81ED-4DB2-BD59-A6C34878D82A}">
                    <a16:rowId xmlns:a16="http://schemas.microsoft.com/office/drawing/2014/main" val="1734111870"/>
                  </a:ext>
                </a:extLst>
              </a:tr>
              <a:tr h="1581515">
                <a:tc>
                  <a:txBody>
                    <a:bodyPr/>
                    <a:lstStyle/>
                    <a:p>
                      <a:pPr algn="ctr">
                        <a:lnSpc>
                          <a:spcPct val="107000"/>
                        </a:lnSpc>
                        <a:spcAft>
                          <a:spcPts val="800"/>
                        </a:spcAft>
                      </a:pPr>
                      <a:r>
                        <a:rPr lang="fr-TD" sz="1500" dirty="0">
                          <a:effectLst/>
                          <a:latin typeface="Times New Roman" panose="02020603050405020304" pitchFamily="18" charset="0"/>
                          <a:cs typeface="Times New Roman" panose="02020603050405020304" pitchFamily="18" charset="0"/>
                        </a:rPr>
                        <a:t>Association ISEG INST</a:t>
                      </a:r>
                      <a:r>
                        <a:rPr lang="fr-FR" sz="1500" dirty="0">
                          <a:effectLst/>
                          <a:latin typeface="Times New Roman" panose="02020603050405020304" pitchFamily="18" charset="0"/>
                          <a:cs typeface="Times New Roman" panose="02020603050405020304" pitchFamily="18" charset="0"/>
                        </a:rPr>
                        <a:t>ITUT </a:t>
                      </a:r>
                      <a:r>
                        <a:rPr lang="fr-TD" sz="1500" dirty="0">
                          <a:effectLst/>
                          <a:latin typeface="Times New Roman" panose="02020603050405020304" pitchFamily="18" charset="0"/>
                          <a:cs typeface="Times New Roman" panose="02020603050405020304" pitchFamily="18" charset="0"/>
                        </a:rPr>
                        <a:t>SUP</a:t>
                      </a:r>
                      <a:r>
                        <a:rPr lang="fr-FR" sz="1500" dirty="0">
                          <a:effectLst/>
                          <a:latin typeface="Times New Roman" panose="02020603050405020304" pitchFamily="18" charset="0"/>
                          <a:cs typeface="Times New Roman" panose="02020603050405020304" pitchFamily="18" charset="0"/>
                        </a:rPr>
                        <a:t>ERIE</a:t>
                      </a:r>
                      <a:r>
                        <a:rPr lang="fr-TD" sz="1500" dirty="0">
                          <a:effectLst/>
                          <a:latin typeface="Times New Roman" panose="02020603050405020304" pitchFamily="18" charset="0"/>
                          <a:cs typeface="Times New Roman" panose="02020603050405020304" pitchFamily="18" charset="0"/>
                        </a:rPr>
                        <a:t>UR GESTION</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dirty="0">
                          <a:ln>
                            <a:noFill/>
                          </a:ln>
                          <a:effectLst/>
                          <a:latin typeface="Times New Roman" panose="02020603050405020304" pitchFamily="18" charset="0"/>
                          <a:cs typeface="Times New Roman" panose="02020603050405020304" pitchFamily="18" charset="0"/>
                        </a:rPr>
                        <a:t>Financement des frais de scolarité de Madame SAMIRA KAMIDJO</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dirty="0">
                          <a:effectLst/>
                          <a:latin typeface="Times New Roman" panose="02020603050405020304" pitchFamily="18" charset="0"/>
                          <a:cs typeface="Times New Roman" panose="02020603050405020304" pitchFamily="18" charset="0"/>
                        </a:rPr>
                        <a:t>Appuis financier</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tc>
                  <a:txBody>
                    <a:bodyPr/>
                    <a:lstStyle/>
                    <a:p>
                      <a:pPr algn="ctr">
                        <a:lnSpc>
                          <a:spcPct val="107000"/>
                        </a:lnSpc>
                        <a:spcAft>
                          <a:spcPts val="800"/>
                        </a:spcAft>
                      </a:pPr>
                      <a:r>
                        <a:rPr lang="fr-FR" sz="1500" dirty="0">
                          <a:ln>
                            <a:noFill/>
                          </a:ln>
                          <a:effectLst/>
                          <a:latin typeface="Times New Roman" panose="02020603050405020304" pitchFamily="18" charset="0"/>
                          <a:cs typeface="Times New Roman" panose="02020603050405020304" pitchFamily="18" charset="0"/>
                        </a:rPr>
                        <a:t> </a:t>
                      </a:r>
                      <a:endParaRPr lang="fr-TD"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283" marR="67283" marT="0" marB="0" anchor="ctr"/>
                </a:tc>
                <a:extLst>
                  <a:ext uri="{0D108BD9-81ED-4DB2-BD59-A6C34878D82A}">
                    <a16:rowId xmlns:a16="http://schemas.microsoft.com/office/drawing/2014/main" val="27097962"/>
                  </a:ext>
                </a:extLst>
              </a:tr>
            </a:tbl>
          </a:graphicData>
        </a:graphic>
      </p:graphicFrame>
    </p:spTree>
    <p:extLst>
      <p:ext uri="{BB962C8B-B14F-4D97-AF65-F5344CB8AC3E}">
        <p14:creationId xmlns:p14="http://schemas.microsoft.com/office/powerpoint/2010/main" val="3638678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B94FB1-F225-4B48-A813-62B37CBD61A2}"/>
              </a:ext>
            </a:extLst>
          </p:cNvPr>
          <p:cNvSpPr/>
          <p:nvPr/>
        </p:nvSpPr>
        <p:spPr>
          <a:xfrm>
            <a:off x="172278" y="2063818"/>
            <a:ext cx="3048000" cy="3220690"/>
          </a:xfrm>
          <a:prstGeom prst="rect">
            <a:avLst/>
          </a:prstGeom>
        </p:spPr>
        <p:txBody>
          <a:bodyPr wrap="square">
            <a:spAutoFit/>
          </a:bodyPr>
          <a:lstStyle/>
          <a:p>
            <a:pPr lvl="0" algn="ctr">
              <a:lnSpc>
                <a:spcPct val="107000"/>
              </a:lnSpc>
              <a:spcAft>
                <a:spcPts val="800"/>
              </a:spcAft>
              <a:buSzPts val="1000"/>
              <a:tabLst>
                <a:tab pos="457200" algn="l"/>
              </a:tabLst>
            </a:pPr>
            <a:r>
              <a:rPr lang="fr-FR"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t>
            </a:r>
            <a:r>
              <a:rPr lang="fr-TD"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rincipaux</a:t>
            </a:r>
            <a:r>
              <a:rPr lang="fr-TD"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résultats 2019</a:t>
            </a:r>
            <a:endParaRPr lang="fr-FR"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800"/>
              </a:spcAft>
              <a:buSzPts val="1000"/>
              <a:tabLst>
                <a:tab pos="457200" algn="l"/>
              </a:tabLst>
            </a:pPr>
            <a:r>
              <a:rPr lang="fr-FR" b="1" i="1" dirty="0">
                <a:latin typeface="Times New Roman" panose="02020603050405020304" pitchFamily="18" charset="0"/>
                <a:cs typeface="Times New Roman" panose="02020603050405020304" pitchFamily="18" charset="0"/>
              </a:rPr>
              <a:t>PRODUIT 1 :</a:t>
            </a:r>
          </a:p>
          <a:p>
            <a:pPr algn="ctr">
              <a:lnSpc>
                <a:spcPct val="107000"/>
              </a:lnSpc>
              <a:spcAft>
                <a:spcPts val="800"/>
              </a:spcAft>
              <a:buSzPts val="1000"/>
              <a:tabLst>
                <a:tab pos="457200" algn="l"/>
              </a:tabLst>
            </a:pPr>
            <a:r>
              <a:rPr lang="fr-FR" b="1" i="1" dirty="0">
                <a:latin typeface="Times New Roman" panose="02020603050405020304" pitchFamily="18" charset="0"/>
                <a:cs typeface="Times New Roman" panose="02020603050405020304" pitchFamily="18" charset="0"/>
              </a:rPr>
              <a:t> les institutions de la chaîne pénale sont plus performantes</a:t>
            </a:r>
            <a:endParaRPr lang="fr-TD" b="1" dirty="0">
              <a:latin typeface="Times New Roman" panose="02020603050405020304" pitchFamily="18" charset="0"/>
              <a:cs typeface="Times New Roman" panose="02020603050405020304" pitchFamily="18" charset="0"/>
            </a:endParaRPr>
          </a:p>
          <a:p>
            <a:pPr lvl="0" algn="ctr">
              <a:lnSpc>
                <a:spcPct val="107000"/>
              </a:lnSpc>
              <a:spcAft>
                <a:spcPts val="800"/>
              </a:spcAft>
              <a:buSzPts val="1000"/>
              <a:tabLst>
                <a:tab pos="457200" algn="l"/>
              </a:tabLst>
            </a:pPr>
            <a:r>
              <a:rPr lang="fr-TD"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TD" sz="4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A0D69237-1776-4D8C-8500-85014860B0D2}"/>
              </a:ext>
            </a:extLst>
          </p:cNvPr>
          <p:cNvSpPr/>
          <p:nvPr/>
        </p:nvSpPr>
        <p:spPr>
          <a:xfrm>
            <a:off x="4399722" y="573967"/>
            <a:ext cx="6096000" cy="712183"/>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just">
              <a:lnSpc>
                <a:spcPct val="115000"/>
              </a:lnSpc>
              <a:spcAft>
                <a:spcPts val="2400"/>
              </a:spcAft>
              <a:buFont typeface="Wingdings" panose="05000000000000000000" pitchFamily="2" charset="2"/>
              <a:buChar char=""/>
            </a:pPr>
            <a:r>
              <a:rPr lang="fr-FR" dirty="0">
                <a:solidFill>
                  <a:schemeClr val="bg1"/>
                </a:solidFill>
                <a:latin typeface="Times New Roman" panose="02020603050405020304" pitchFamily="18" charset="0"/>
                <a:ea typeface="Times New Roman" panose="02020603050405020304" pitchFamily="18" charset="0"/>
              </a:rPr>
              <a:t>500 copies du </a:t>
            </a:r>
            <a:r>
              <a:rPr lang="fr-FR" dirty="0">
                <a:solidFill>
                  <a:schemeClr val="bg1"/>
                </a:solidFill>
                <a:latin typeface="Garamond" panose="02020404030301010803" pitchFamily="18" charset="0"/>
                <a:ea typeface="Times New Roman" panose="02020603050405020304" pitchFamily="18" charset="0"/>
              </a:rPr>
              <a:t>Code pénal et </a:t>
            </a:r>
            <a:r>
              <a:rPr lang="fr-FR" dirty="0">
                <a:solidFill>
                  <a:schemeClr val="bg1"/>
                </a:solidFill>
                <a:latin typeface="Times New Roman" panose="02020603050405020304" pitchFamily="18" charset="0"/>
                <a:ea typeface="Times New Roman" panose="02020603050405020304" pitchFamily="18" charset="0"/>
              </a:rPr>
              <a:t>500 copies du </a:t>
            </a:r>
            <a:r>
              <a:rPr lang="fr-FR" dirty="0">
                <a:solidFill>
                  <a:schemeClr val="bg1"/>
                </a:solidFill>
                <a:latin typeface="Garamond" panose="02020404030301010803" pitchFamily="18" charset="0"/>
                <a:ea typeface="Times New Roman" panose="02020603050405020304" pitchFamily="18" charset="0"/>
              </a:rPr>
              <a:t>Code de procédure pénale éditées et cours de distribution</a:t>
            </a:r>
            <a:endParaRPr lang="fr-TD" dirty="0">
              <a:solidFill>
                <a:schemeClr val="bg1"/>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E4171279-DE26-4451-8BDD-E168DEBC0921}"/>
              </a:ext>
            </a:extLst>
          </p:cNvPr>
          <p:cNvSpPr/>
          <p:nvPr/>
        </p:nvSpPr>
        <p:spPr>
          <a:xfrm>
            <a:off x="4399722" y="2088514"/>
            <a:ext cx="6096000" cy="1022459"/>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just">
              <a:lnSpc>
                <a:spcPct val="115000"/>
              </a:lnSpc>
              <a:spcAft>
                <a:spcPts val="2400"/>
              </a:spcAft>
              <a:buFont typeface="Wingdings" panose="05000000000000000000" pitchFamily="2" charset="2"/>
              <a:buChar char=""/>
            </a:pPr>
            <a:r>
              <a:rPr lang="fr-FR" dirty="0">
                <a:solidFill>
                  <a:schemeClr val="bg1"/>
                </a:solidFill>
                <a:latin typeface="Times New Roman" panose="02020603050405020304" pitchFamily="18" charset="0"/>
                <a:ea typeface="Times New Roman" panose="02020603050405020304" pitchFamily="18" charset="0"/>
              </a:rPr>
              <a:t>135 acteurs chaine pénale de la (Magistrat, Avocats, OPJ …) sont formés sur les sur les innovations contenues dans les nouveaux Code pénal et Code de procédure pénale.</a:t>
            </a:r>
            <a:endParaRPr lang="fr-TD" dirty="0">
              <a:solidFill>
                <a:schemeClr val="bg1"/>
              </a:solidFill>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E7364DB4-C271-48AF-9874-2D23697C0DE0}"/>
              </a:ext>
            </a:extLst>
          </p:cNvPr>
          <p:cNvSpPr/>
          <p:nvPr/>
        </p:nvSpPr>
        <p:spPr>
          <a:xfrm>
            <a:off x="4399722" y="3747028"/>
            <a:ext cx="6096000" cy="1022459"/>
          </a:xfrm>
          <a:prstGeom prst="rect">
            <a:avLst/>
          </a:prstGeom>
          <a:solidFill>
            <a:schemeClr val="accent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marL="342900" lvl="0" indent="-342900" algn="just">
              <a:lnSpc>
                <a:spcPct val="115000"/>
              </a:lnSpc>
              <a:spcAft>
                <a:spcPts val="2400"/>
              </a:spcAft>
              <a:buFont typeface="Wingdings" panose="05000000000000000000" pitchFamily="2" charset="2"/>
              <a:buChar char=""/>
            </a:pPr>
            <a:r>
              <a:rPr lang="fr-FR" dirty="0">
                <a:solidFill>
                  <a:schemeClr val="bg1"/>
                </a:solidFill>
                <a:latin typeface="Times New Roman" panose="02020603050405020304" pitchFamily="18" charset="0"/>
                <a:ea typeface="Times New Roman" panose="02020603050405020304" pitchFamily="18" charset="0"/>
              </a:rPr>
              <a:t>38, 3% du taux d’amélioration moyen des connaissances et compétences de 135 acteurs sur les innovations contenues dans les nouveaux Code pénal et Code de procédure pénale</a:t>
            </a:r>
            <a:endParaRPr lang="fr-TD" dirty="0">
              <a:solidFill>
                <a:schemeClr val="bg1"/>
              </a:solidFill>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5F298F83-1A86-4C5C-8E69-0EF1686A9ADC}"/>
              </a:ext>
            </a:extLst>
          </p:cNvPr>
          <p:cNvSpPr/>
          <p:nvPr/>
        </p:nvSpPr>
        <p:spPr>
          <a:xfrm>
            <a:off x="0" y="0"/>
            <a:ext cx="3737113" cy="6858000"/>
          </a:xfrm>
          <a:prstGeom prst="rect">
            <a:avLst/>
          </a:prstGeom>
          <a:solidFill>
            <a:schemeClr val="tx1">
              <a:lumMod val="50000"/>
              <a:lumOff val="50000"/>
              <a:alpha val="5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3231" tIns="33231" rIns="33231" bIns="33231" rtlCol="0" anchor="ctr" anchorCtr="0"/>
          <a:lstStyle/>
          <a:p>
            <a:endParaRPr lang="fr-FR" dirty="0"/>
          </a:p>
        </p:txBody>
      </p:sp>
    </p:spTree>
    <p:extLst>
      <p:ext uri="{BB962C8B-B14F-4D97-AF65-F5344CB8AC3E}">
        <p14:creationId xmlns:p14="http://schemas.microsoft.com/office/powerpoint/2010/main" val="164478427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UNDP Programme Document" ma:contentTypeID="0x010100F075C04BA242A84ABD3293E3AD35CDA400AB50428DC784B44FAACCAA5FAE40C0590045B5E632B552204ABF0E616DD66BDA0F" ma:contentTypeVersion="73" ma:contentTypeDescription="" ma:contentTypeScope="" ma:versionID="9de00a5f5954494ae107930a66ca92e2">
  <xsd:schema xmlns:xsd="http://www.w3.org/2001/XMLSchema" xmlns:xs="http://www.w3.org/2001/XMLSchema" xmlns:p="http://schemas.microsoft.com/office/2006/metadata/properties" xmlns:ns1="http://schemas.microsoft.com/sharepoint/v3" xmlns:ns2="http://schemas.microsoft.com/sharepoint/v3/fields" xmlns:ns3="1ed4137b-41b2-488b-8250-6d369ec27664" xmlns:ns4="f1161f5b-24a3-4c2d-bc81-44cb9325e8ee" targetNamespace="http://schemas.microsoft.com/office/2006/metadata/properties" ma:root="true" ma:fieldsID="074a45cdc06b655c19533db1d6232777" ns1:_="" ns2:_="" ns3:_="" ns4:_="">
    <xsd:import namespace="http://schemas.microsoft.com/sharepoint/v3"/>
    <xsd:import namespace="http://schemas.microsoft.com/sharepoint/v3/fields"/>
    <xsd:import namespace="1ed4137b-41b2-488b-8250-6d369ec27664"/>
    <xsd:import namespace="f1161f5b-24a3-4c2d-bc81-44cb9325e8ee"/>
    <xsd:element name="properties">
      <xsd:complexType>
        <xsd:sequence>
          <xsd:element name="documentManagement">
            <xsd:complexType>
              <xsd:all>
                <xsd:element ref="ns3:UndpClassificationLevel" minOccurs="0"/>
                <xsd:element ref="ns4:UNDPPOPPFunctionalArea" minOccurs="0"/>
                <xsd:element ref="ns3:UndpProjectNo" minOccurs="0"/>
                <xsd:element ref="ns4:Outcome1" minOccurs="0"/>
                <xsd:element ref="ns3:UndpDocStatus" minOccurs="0"/>
                <xsd:element ref="ns3:UndpOUCode" minOccurs="0"/>
                <xsd:element ref="ns3:UndpDocFormat" minOccurs="0"/>
                <xsd:element ref="ns3:UndpDocID" minOccurs="0"/>
                <xsd:element ref="ns4:PDC_x0020_Document_x0020_Category" minOccurs="0"/>
                <xsd:element ref="ns4:UNDPPublishedDate" minOccurs="0"/>
                <xsd:element ref="ns4:UNDPSummary" minOccurs="0"/>
                <xsd:element ref="ns3:TaxCatchAll" minOccurs="0"/>
                <xsd:element ref="ns3:TaxCatchAllLabel" minOccurs="0"/>
                <xsd:element ref="ns3:UndpDocTypeMMTaxHTField0" minOccurs="0"/>
                <xsd:element ref="ns3:UNDPCountryTaxHTField0" minOccurs="0"/>
                <xsd:element ref="ns3:UNDPDocumentCategoryTaxHTField0" minOccurs="0"/>
                <xsd:element ref="ns3:b6db62fdefd74bd188b0c1cc54de5bcf" minOccurs="0"/>
                <xsd:element ref="ns3:UN_x0020_LanguagesTaxHTField0" minOccurs="0"/>
                <xsd:element ref="ns3:c4e2ab2cc9354bbf9064eeb465a566ea" minOccurs="0"/>
                <xsd:element ref="ns3:UNDPFocusAreasTaxHTField0" minOccurs="0"/>
                <xsd:element ref="ns4:o4086b1782a74105bb5269035bccc8e9" minOccurs="0"/>
                <xsd:element ref="ns4:Project_x0020_Number" minOccurs="0"/>
                <xsd:element ref="ns4:idff2b682fce4d0680503cd9036a3260" minOccurs="0"/>
                <xsd:element ref="ns3:UndpIsTemplate" minOccurs="0"/>
                <xsd:element ref="ns4:gc6531b704974d528487414686b72f6f" minOccurs="0"/>
                <xsd:element ref="ns4:Project_x0020_Manager" minOccurs="0"/>
                <xsd:element ref="ns2:_Publisher" minOccurs="0"/>
                <xsd:element ref="ns4:_dlc_DocId" minOccurs="0"/>
                <xsd:element ref="ns4:_dlc_DocIdUrl" minOccurs="0"/>
                <xsd:element ref="ns4:_dlc_DocIdPersistId" minOccurs="0"/>
                <xsd:element ref="ns4:Document_x0020_Coverage_x0020_Period_x0020_Start_x0020_Date" minOccurs="0"/>
                <xsd:element ref="ns4:Document_x0020_Coverage_x0020_Period_x0020_End_x0020_Date" minOccurs="0"/>
                <xsd:element ref="ns1:RatedBy" minOccurs="0"/>
                <xsd:element ref="ns1:Ratings" minOccurs="0"/>
                <xsd:element ref="ns1:LikesCount" minOccurs="0"/>
                <xsd:element ref="ns1:LikedBy"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atedBy" ma:index="52"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53" nillable="true" ma:displayName="User ratings" ma:description="User ratings for the item" ma:hidden="true" ma:internalName="Ratings">
      <xsd:simpleType>
        <xsd:restriction base="dms:Note"/>
      </xsd:simpleType>
    </xsd:element>
    <xsd:element name="LikesCount" ma:index="54" nillable="true" ma:displayName="Number of Likes" ma:internalName="LikesCount">
      <xsd:simpleType>
        <xsd:restriction base="dms:Unknown"/>
      </xsd:simpleType>
    </xsd:element>
    <xsd:element name="LikedBy" ma:index="5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Publisher" ma:index="46" nillable="true" ma:displayName="Publisher" ma:description="The person who published the document" ma:hidden="true" ma:internalName="_Publishe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d4137b-41b2-488b-8250-6d369ec27664" elementFormDefault="qualified">
    <xsd:import namespace="http://schemas.microsoft.com/office/2006/documentManagement/types"/>
    <xsd:import namespace="http://schemas.microsoft.com/office/infopath/2007/PartnerControls"/>
    <xsd:element name="UndpClassificationLevel" ma:index="4" nillable="true" ma:displayName="Classification Level" ma:default="Internal Use Only" ma:description="re: UNDP Information Classification &amp; Handling Standard" ma:format="Dropdown" ma:internalName="UndpClassificationLevel">
      <xsd:simpleType>
        <xsd:restriction base="dms:Choice">
          <xsd:enumeration value="Internal Use Only"/>
          <xsd:enumeration value="Confidential"/>
          <xsd:enumeration value="Highly Confidential"/>
          <xsd:enumeration value="Public"/>
        </xsd:restriction>
      </xsd:simpleType>
    </xsd:element>
    <xsd:element name="UndpProjectNo" ma:index="8" nillable="true" ma:displayName="Project No" ma:description="If applicable, the Atlas Project Number that this document relates to." ma:internalName="UndpProjectNo" ma:readOnly="false">
      <xsd:simpleType>
        <xsd:restriction base="dms:Text">
          <xsd:maxLength value="12"/>
        </xsd:restriction>
      </xsd:simpleType>
    </xsd:element>
    <xsd:element name="UndpDocStatus" ma:index="10" nillable="true" ma:displayName="Document Status" ma:default="Draft" ma:description="The status of the document" ma:format="Dropdown" ma:internalName="UndpDocStatus">
      <xsd:simpleType>
        <xsd:restriction base="dms:Choice">
          <xsd:enumeration value="Draft"/>
          <xsd:enumeration value="Reviewed"/>
          <xsd:enumeration value="Approved"/>
          <xsd:enumeration value="Not Approved"/>
          <xsd:enumeration value="Final"/>
          <xsd:enumeration value="Expired"/>
        </xsd:restriction>
      </xsd:simpleType>
    </xsd:element>
    <xsd:element name="UndpOUCode" ma:index="11" nillable="true" ma:displayName="Unit Code" ma:description="The Atlas Unit Code of the authoring Unit" ma:format="Dropdown" ma:internalName="UndpOUCode">
      <xsd:simpleType>
        <xsd:restriction base="dms:Choice">
          <xsd:enumeration value="ABW"/>
          <xsd:enumeration value="AFG"/>
          <xsd:enumeration value="AGO"/>
          <xsd:enumeration value="AIA"/>
          <xsd:enumeration value="ALB"/>
          <xsd:enumeration value="ANT"/>
          <xsd:enumeration value="ARE"/>
          <xsd:enumeration value="ARG"/>
          <xsd:enumeration value="ARM"/>
          <xsd:enumeration value="ATG"/>
          <xsd:enumeration value="AZE"/>
          <xsd:enumeration value="BDI"/>
          <xsd:enumeration value="BEN"/>
          <xsd:enumeration value="BFA"/>
          <xsd:enumeration value="BGD"/>
          <xsd:enumeration value="BGR"/>
          <xsd:enumeration value="BHR"/>
          <xsd:enumeration value="BHS"/>
          <xsd:enumeration value="BIH"/>
          <xsd:enumeration value="BLR"/>
          <xsd:enumeration value="BLZ"/>
          <xsd:enumeration value="BMU"/>
          <xsd:enumeration value="BOL"/>
          <xsd:enumeration value="BRA"/>
          <xsd:enumeration value="BRB"/>
          <xsd:enumeration value="BRC"/>
          <xsd:enumeration value="BTN"/>
          <xsd:enumeration value="BWA"/>
          <xsd:enumeration value="CAF"/>
          <xsd:enumeration value="CHL"/>
          <xsd:enumeration value="CHN"/>
          <xsd:enumeration value="CIV"/>
          <xsd:enumeration value="CMR"/>
          <xsd:enumeration value="COD"/>
          <xsd:enumeration value="COG"/>
          <xsd:enumeration value="COK"/>
          <xsd:enumeration value="COL"/>
          <xsd:enumeration value="COM"/>
          <xsd:enumeration value="CPV"/>
          <xsd:enumeration value="CRC"/>
          <xsd:enumeration value="CRI"/>
          <xsd:enumeration value="CUB"/>
          <xsd:enumeration value="CUR"/>
          <xsd:enumeration value="CYM"/>
          <xsd:enumeration value="CYP"/>
          <xsd:enumeration value="DJI"/>
          <xsd:enumeration value="DMA"/>
          <xsd:enumeration value="DOM"/>
          <xsd:enumeration value="DZA"/>
          <xsd:enumeration value="ECU"/>
          <xsd:enumeration value="EGY"/>
          <xsd:enumeration value="ERI"/>
          <xsd:enumeration value="ETH"/>
          <xsd:enumeration value="FJI"/>
          <xsd:enumeration value="FSM"/>
          <xsd:enumeration value="GAB"/>
          <xsd:enumeration value="GEO"/>
          <xsd:enumeration value="GHA"/>
          <xsd:enumeration value="GIN"/>
          <xsd:enumeration value="GMB"/>
          <xsd:enumeration value="GNB"/>
          <xsd:enumeration value="GNQ"/>
          <xsd:enumeration value="GRD"/>
          <xsd:enumeration value="GTM"/>
          <xsd:enumeration value="GUY"/>
          <xsd:enumeration value="HND"/>
          <xsd:enumeration value="HRV"/>
          <xsd:enumeration value="HTI"/>
          <xsd:enumeration value="IDN"/>
          <xsd:enumeration value="IND"/>
          <xsd:enumeration value="IRN"/>
          <xsd:enumeration value="IRQ"/>
          <xsd:enumeration value="JAM"/>
          <xsd:enumeration value="JOR"/>
          <xsd:enumeration value="KAZ"/>
          <xsd:enumeration value="KEN"/>
          <xsd:enumeration value="KGZ"/>
          <xsd:enumeration value="KHM"/>
          <xsd:enumeration value="KIR"/>
          <xsd:enumeration value="KNA"/>
          <xsd:enumeration value="KOR"/>
          <xsd:enumeration value="KOS"/>
          <xsd:enumeration value="KWT"/>
          <xsd:enumeration value="LAO"/>
          <xsd:enumeration value="LBN"/>
          <xsd:enumeration value="LBR"/>
          <xsd:enumeration value="LBY"/>
          <xsd:enumeration value="LCA"/>
          <xsd:enumeration value="LKA"/>
          <xsd:enumeration value="LSO"/>
          <xsd:enumeration value="LTU"/>
          <xsd:enumeration value="LVA"/>
          <xsd:enumeration value="MAR"/>
          <xsd:enumeration value="MDA"/>
          <xsd:enumeration value="MDG"/>
          <xsd:enumeration value="MDV"/>
          <xsd:enumeration value="MEX"/>
          <xsd:enumeration value="MHL"/>
          <xsd:enumeration value="MKD"/>
          <xsd:enumeration value="MLI"/>
          <xsd:enumeration value="MMR"/>
          <xsd:enumeration value="MNE"/>
          <xsd:enumeration value="MNG"/>
          <xsd:enumeration value="MOZ"/>
          <xsd:enumeration value="MRT"/>
          <xsd:enumeration value="MSR"/>
          <xsd:enumeration value="MUS"/>
          <xsd:enumeration value="MWI"/>
          <xsd:enumeration value="MYS"/>
          <xsd:enumeration value="NAM"/>
          <xsd:enumeration value="NER"/>
          <xsd:enumeration value="NGA"/>
          <xsd:enumeration value="NIC"/>
          <xsd:enumeration value="NIU"/>
          <xsd:enumeration value="NPL"/>
          <xsd:enumeration value="NRU"/>
          <xsd:enumeration value="PAK"/>
          <xsd:enumeration value="PAL"/>
          <xsd:enumeration value="PAN"/>
          <xsd:enumeration value="PER"/>
          <xsd:enumeration value="PHL"/>
          <xsd:enumeration value="PLW"/>
          <xsd:enumeration value="PNG"/>
          <xsd:enumeration value="POL"/>
          <xsd:enumeration value="PRK"/>
          <xsd:enumeration value="PRY"/>
          <xsd:enumeration value="PSC"/>
          <xsd:enumeration value="QAT"/>
          <xsd:enumeration value="R11"/>
          <xsd:enumeration value="R12"/>
          <xsd:enumeration value="R44"/>
          <xsd:enumeration value="R45"/>
          <xsd:enumeration value="R46"/>
          <xsd:enumeration value="R47"/>
          <xsd:enumeration value="RJB"/>
          <xsd:enumeration value="ROU"/>
          <xsd:enumeration value="RUS"/>
          <xsd:enumeration value="RWA"/>
          <xsd:enumeration value="SAU"/>
          <xsd:enumeration value="SDN"/>
          <xsd:enumeration value="SEN"/>
          <xsd:enumeration value="SLB"/>
          <xsd:enumeration value="SLE"/>
          <xsd:enumeration value="SLV"/>
          <xsd:enumeration value="SOM"/>
          <xsd:enumeration value="SRB"/>
          <xsd:enumeration value="SSD"/>
          <xsd:enumeration value="STP"/>
          <xsd:enumeration value="SUR"/>
          <xsd:enumeration value="SVK"/>
          <xsd:enumeration value="SWZ"/>
          <xsd:enumeration value="SYC"/>
          <xsd:enumeration value="SYR"/>
          <xsd:enumeration value="TCA"/>
          <xsd:enumeration value="TCD"/>
          <xsd:enumeration value="TGO"/>
          <xsd:enumeration value="THA"/>
          <xsd:enumeration value="TJK"/>
          <xsd:enumeration value="TKL"/>
          <xsd:enumeration value="TKM"/>
          <xsd:enumeration value="TLS"/>
          <xsd:enumeration value="TON"/>
          <xsd:enumeration value="TTO"/>
          <xsd:enumeration value="TUN"/>
          <xsd:enumeration value="TUR"/>
          <xsd:enumeration value="TUV"/>
          <xsd:enumeration value="TZA"/>
          <xsd:enumeration value="UGA"/>
          <xsd:enumeration value="UKR"/>
          <xsd:enumeration value="UNV"/>
          <xsd:enumeration value="URY"/>
          <xsd:enumeration value="UZB"/>
          <xsd:enumeration value="VCT"/>
          <xsd:enumeration value="VEN"/>
          <xsd:enumeration value="VGB"/>
          <xsd:enumeration value="VNM"/>
          <xsd:enumeration value="VUT"/>
          <xsd:enumeration value="WSM"/>
          <xsd:enumeration value="YEM"/>
          <xsd:enumeration value="ZAF"/>
          <xsd:enumeration value="ZMB"/>
          <xsd:enumeration value="ZWE"/>
          <xsd:enumeration value="H01"/>
          <xsd:enumeration value="H02"/>
          <xsd:enumeration value="H03"/>
          <xsd:enumeration value="H04"/>
          <xsd:enumeration value="H05"/>
          <xsd:enumeration value="H10"/>
          <xsd:enumeration value="H11"/>
          <xsd:enumeration value="H13"/>
          <xsd:enumeration value="H13"/>
          <xsd:enumeration value="H14"/>
          <xsd:enumeration value="H15"/>
          <xsd:enumeration value="H17"/>
          <xsd:enumeration value="H18"/>
          <xsd:enumeration value="H19"/>
          <xsd:enumeration value="H20"/>
          <xsd:enumeration value="H21"/>
          <xsd:enumeration value="H22"/>
          <xsd:enumeration value="H23"/>
          <xsd:enumeration value="H24"/>
          <xsd:enumeration value="H25"/>
          <xsd:enumeration value="H26"/>
          <xsd:enumeration value="H27"/>
          <xsd:enumeration value="H28"/>
          <xsd:enumeration value="H30"/>
          <xsd:enumeration value="H31"/>
          <xsd:enumeration value="H35"/>
          <xsd:enumeration value="H42"/>
          <xsd:enumeration value="H43"/>
          <xsd:enumeration value="H45"/>
          <xsd:enumeration value="H46"/>
          <xsd:enumeration value="H48"/>
          <xsd:enumeration value="H49"/>
          <xsd:enumeration value="H51"/>
          <xsd:enumeration value="H54"/>
          <xsd:enumeration value="H56"/>
          <xsd:enumeration value="H57"/>
          <xsd:enumeration value="H58"/>
          <xsd:enumeration value="H59"/>
          <xsd:enumeration value="H61"/>
          <xsd:enumeration value="H62"/>
          <xsd:enumeration value="H70"/>
          <xsd:enumeration value="H71"/>
        </xsd:restriction>
      </xsd:simpleType>
    </xsd:element>
    <xsd:element name="UndpDocFormat" ma:index="12" nillable="true" ma:displayName="Document Medium" ma:description="The medium/format from which this document originated (i.e. Fax, Paper, eDocument etc.)" ma:format="Dropdown" ma:internalName="UndpDocFormat">
      <xsd:simpleType>
        <xsd:restriction base="dms:Choice">
          <xsd:enumeration value="E-Document"/>
          <xsd:enumeration value="Letter/Paper"/>
          <xsd:enumeration value="E-Mail"/>
          <xsd:enumeration value="Fax/Telecopy"/>
          <xsd:enumeration value="Audio"/>
          <xsd:enumeration value="Database"/>
          <xsd:enumeration value="Image/Picture"/>
          <xsd:enumeration value="Instant Message"/>
          <xsd:enumeration value="Social Media"/>
        </xsd:restriction>
      </xsd:simpleType>
    </xsd:element>
    <xsd:element name="UndpDocID" ma:index="14" nillable="true" ma:displayName="Doc ID" ma:description="The Unique ID number for this document. Reserve for System Use." ma:internalName="UndpDocID">
      <xsd:simpleType>
        <xsd:restriction base="dms:Text">
          <xsd:maxLength value="35"/>
        </xsd:restriction>
      </xsd:simpleType>
    </xsd:element>
    <xsd:element name="TaxCatchAll" ma:index="23" nillable="true" ma:displayName="Taxonomy Catch All Column" ma:hidden="true" ma:list="{ebf97bad-dcbe-4f0d-9a23-b800605d6ac9}" ma:internalName="TaxCatchAll" ma:showField="CatchAllData"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ebf97bad-dcbe-4f0d-9a23-b800605d6ac9}" ma:internalName="TaxCatchAllLabel" ma:readOnly="true" ma:showField="CatchAllDataLabel"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UndpDocTypeMMTaxHTField0" ma:index="25" nillable="true" ma:taxonomy="true" ma:internalName="UndpDocTypeMMTaxHTField0" ma:taxonomyFieldName="UndpDocTypeMM" ma:displayName="Document Type" ma:default="" ma:fieldId="{ef94467a-fb76-4b42-91a0-5b5bdb6c8d34}" ma:sspId="28e6c43a-9e99-4bdd-9574-a0fa4ea3b61e" ma:termSetId="9ee71e91-19a9-476b-852f-3c2a633960f8" ma:anchorId="00000000-0000-0000-0000-000000000000" ma:open="false" ma:isKeyword="false">
      <xsd:complexType>
        <xsd:sequence>
          <xsd:element ref="pc:Terms" minOccurs="0" maxOccurs="1"/>
        </xsd:sequence>
      </xsd:complexType>
    </xsd:element>
    <xsd:element name="UNDPCountryTaxHTField0" ma:index="27" nillable="true" ma:taxonomy="true" ma:internalName="UNDPCountryTaxHTField0" ma:taxonomyFieldName="UNDPCountry" ma:displayName="Applies To Unit/Office/Country" ma:default="" ma:fieldId="{81e4cc14-7d66-47aa-92fc-e5e3ceab8cf9}" ma:taxonomyMulti="true" ma:sspId="28e6c43a-9e99-4bdd-9574-a0fa4ea3b61e" ma:termSetId="442a42f2-fc2a-49a0-9036-6cd97a005fbd" ma:anchorId="00000000-0000-0000-0000-000000000000" ma:open="false" ma:isKeyword="false">
      <xsd:complexType>
        <xsd:sequence>
          <xsd:element ref="pc:Terms" minOccurs="0" maxOccurs="1"/>
        </xsd:sequence>
      </xsd:complexType>
    </xsd:element>
    <xsd:element name="UNDPDocumentCategoryTaxHTField0" ma:index="30" nillable="true" ma:taxonomy="true" ma:internalName="UNDPDocumentCategoryTaxHTField0" ma:taxonomyFieldName="UNDPDocumentCategory" ma:displayName="Document Category" ma:readOnly="false" ma:default="" ma:fieldId="{30683383-b7b1-438d-8f61-9bf6b516a9e8}" ma:sspId="28e6c43a-9e99-4bdd-9574-a0fa4ea3b61e" ma:termSetId="353ae5a2-1c9c-42f6-bb56-cf3ba72fb601" ma:anchorId="00000000-0000-0000-0000-000000000000" ma:open="false" ma:isKeyword="false">
      <xsd:complexType>
        <xsd:sequence>
          <xsd:element ref="pc:Terms" minOccurs="0" maxOccurs="1"/>
        </xsd:sequence>
      </xsd:complexType>
    </xsd:element>
    <xsd:element name="b6db62fdefd74bd188b0c1cc54de5bcf" ma:index="32" nillable="true" ma:taxonomy="true" ma:internalName="b6db62fdefd74bd188b0c1cc54de5bcf" ma:taxonomyFieldName="UndpUnitMM" ma:displayName="Responsible Unit/Office" ma:readOnly="false" ma:default="" ma:fieldId="{b6db62fd-efd7-4bd1-88b0-c1cc54de5bcf}" ma:taxonomyMulti="true" ma:sspId="28e6c43a-9e99-4bdd-9574-a0fa4ea3b61e" ma:termSetId="41041907-3ad1-4549-b766-200fd229bd1c" ma:anchorId="00000000-0000-0000-0000-000000000000" ma:open="false" ma:isKeyword="false">
      <xsd:complexType>
        <xsd:sequence>
          <xsd:element ref="pc:Terms" minOccurs="0" maxOccurs="1"/>
        </xsd:sequence>
      </xsd:complexType>
    </xsd:element>
    <xsd:element name="UN_x0020_LanguagesTaxHTField0" ma:index="33" nillable="true" ma:taxonomy="true" ma:internalName="UN_x0020_LanguagesTaxHTField0" ma:taxonomyFieldName="UN_x0020_Languages" ma:displayName="UN Languages" ma:readOnly="false" ma:default="1;#English|7f98b732-4b5b-4b70-ba90-a0eff09b5d2d" ma:fieldId="{41a2b052-e54a-4bfe-83da-6da45935c81e}" ma:sspId="28e6c43a-9e99-4bdd-9574-a0fa4ea3b61e" ma:termSetId="b4046108-c9b1-4d97-ad16-d3846fb24317" ma:anchorId="45d05d46-9bc9-40df-8618-9658690cf41e" ma:open="false" ma:isKeyword="false">
      <xsd:complexType>
        <xsd:sequence>
          <xsd:element ref="pc:Terms" minOccurs="0" maxOccurs="1"/>
        </xsd:sequence>
      </xsd:complexType>
    </xsd:element>
    <xsd:element name="c4e2ab2cc9354bbf9064eeb465a566ea" ma:index="34" nillable="true" ma:taxonomy="true" ma:internalName="c4e2ab2cc9354bbf9064eeb465a566ea" ma:taxonomyFieldName="eRegFilingCodeMM" ma:displayName="eFiling Code" ma:readOnly="false" ma:default="" ma:fieldId="{c4e2ab2c-c935-4bbf-9064-eeb465a566ea}" ma:sspId="28e6c43a-9e99-4bdd-9574-a0fa4ea3b61e" ma:termSetId="3f69c20a-3173-4973-84b2-95ebea5be078" ma:anchorId="f37a81ce-dd31-4fa3-b388-af2156d559de" ma:open="false" ma:isKeyword="false">
      <xsd:complexType>
        <xsd:sequence>
          <xsd:element ref="pc:Terms" minOccurs="0" maxOccurs="1"/>
        </xsd:sequence>
      </xsd:complexType>
    </xsd:element>
    <xsd:element name="UNDPFocusAreasTaxHTField0" ma:index="35" nillable="true" ma:taxonomy="true" ma:internalName="UNDPFocusAreasTaxHTField0" ma:taxonomyFieldName="UNDPFocusAreas" ma:displayName="Focus Area" ma:readOnly="false" ma:default="" ma:fieldId="{c0f5d6bc-94c2-4efb-8cb3-448ca9792810}" ma:taxonomyMulti="true" ma:sspId="28e6c43a-9e99-4bdd-9574-a0fa4ea3b61e" ma:termSetId="5595b894-23d9-4524-8855-5c6c69b8bcc7" ma:anchorId="00000000-0000-0000-0000-000000000000" ma:open="false" ma:isKeyword="false">
      <xsd:complexType>
        <xsd:sequence>
          <xsd:element ref="pc:Terms" minOccurs="0" maxOccurs="1"/>
        </xsd:sequence>
      </xsd:complexType>
    </xsd:element>
    <xsd:element name="UndpIsTemplate" ma:index="43" nillable="true" ma:displayName="Template" ma:default="No" ma:description="Is this document a template or model upon which other documents should be based?" ma:format="RadioButtons" ma:hidden="true" ma:internalName="UndpIsTemplate" ma:readOnly="false">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f1161f5b-24a3-4c2d-bc81-44cb9325e8ee" elementFormDefault="qualified">
    <xsd:import namespace="http://schemas.microsoft.com/office/2006/documentManagement/types"/>
    <xsd:import namespace="http://schemas.microsoft.com/office/infopath/2007/PartnerControls"/>
    <xsd:element name="UNDPPOPPFunctionalArea" ma:index="5" nillable="true" ma:displayName="Functional Area" ma:description="The Functional Area (as defined in POPP) of this document" ma:format="Dropdown" ma:internalName="UNDPPOPPFunctionalArea" ma:readOnly="false">
      <xsd:simpleType>
        <xsd:restriction base="dms:Choice">
          <xsd:enumeration value="Administrative Services"/>
          <xsd:enumeration value="Contract and Procurement"/>
          <xsd:enumeration value="Ethics"/>
          <xsd:enumeration value="Financial Resources"/>
          <xsd:enumeration value="Human Resources"/>
          <xsd:enumeration value="Information and Communications Technology"/>
          <xsd:enumeration value="Management of Crisis and Special Development Situations"/>
          <xsd:enumeration value="Partnerships"/>
          <xsd:enumeration value="Programme and Project"/>
          <xsd:enumeration value="Results &amp; Accountability"/>
          <xsd:enumeration value="Prescriptive Content"/>
          <xsd:enumeration value="Security"/>
        </xsd:restriction>
      </xsd:simpleType>
    </xsd:element>
    <xsd:element name="Outcome1" ma:index="9" nillable="true" ma:displayName="Output No" ma:internalName="Outcome1" ma:readOnly="false">
      <xsd:simpleType>
        <xsd:restriction base="dms:Text">
          <xsd:maxLength value="8"/>
        </xsd:restriction>
      </xsd:simpleType>
    </xsd:element>
    <xsd:element name="PDC_x0020_Document_x0020_Category" ma:index="15" nillable="true" ma:displayName="PDC Document Category" ma:default="Project" ma:format="Dropdown" ma:internalName="PDC_x0020_Document_x0020_Category" ma:readOnly="false">
      <xsd:simpleType>
        <xsd:restriction base="dms:Choice">
          <xsd:enumeration value="Project"/>
          <xsd:enumeration value="Proposal"/>
        </xsd:restriction>
      </xsd:simpleType>
    </xsd:element>
    <xsd:element name="UNDPPublishedDate" ma:index="19" nillable="true" ma:displayName="Published Date" ma:description="The date the document was published" ma:format="DateOnly" ma:hidden="true" ma:internalName="UNDPPublishedDate" ma:readOnly="false">
      <xsd:simpleType>
        <xsd:restriction base="dms:DateTime"/>
      </xsd:simpleType>
    </xsd:element>
    <xsd:element name="UNDPSummary" ma:index="21" nillable="true" ma:displayName="Summary" ma:description="A brief description or summary of the document that will displayed in search results." ma:hidden="true" ma:internalName="UNDPSummary" ma:readOnly="false">
      <xsd:simpleType>
        <xsd:restriction base="dms:Note"/>
      </xsd:simpleType>
    </xsd:element>
    <xsd:element name="o4086b1782a74105bb5269035bccc8e9" ma:index="39" nillable="true" ma:taxonomy="true" ma:internalName="o4086b1782a74105bb5269035bccc8e9" ma:taxonomyFieldName="Atlas_x0020_Document_x0020_Status" ma:displayName="PDC Document Status" ma:indexed="true" ma:default="763;#Draft|121d40a5-e62e-4d42-82e4-d6d12003de0a" ma:fieldId="{84086b17-82a7-4105-bb52-69035bccc8e9}" ma:sspId="28e6c43a-9e99-4bdd-9574-a0fa4ea3b61e" ma:termSetId="25903f6f-cbc1-40ed-9940-25d83ada12cd" ma:anchorId="00000000-0000-0000-0000-000000000000" ma:open="false" ma:isKeyword="false">
      <xsd:complexType>
        <xsd:sequence>
          <xsd:element ref="pc:Terms" minOccurs="0" maxOccurs="1"/>
        </xsd:sequence>
      </xsd:complexType>
    </xsd:element>
    <xsd:element name="Project_x0020_Number" ma:index="40" nillable="true" ma:displayName="Project Number" ma:hidden="true" ma:internalName="Project_x0020_Number" ma:readOnly="false">
      <xsd:simpleType>
        <xsd:restriction base="dms:Text">
          <xsd:maxLength value="8"/>
        </xsd:restriction>
      </xsd:simpleType>
    </xsd:element>
    <xsd:element name="idff2b682fce4d0680503cd9036a3260" ma:index="41" nillable="true" ma:taxonomy="true" ma:internalName="idff2b682fce4d0680503cd9036a3260" ma:taxonomyFieldName="Atlas_x0020_Document_x0020_Type" ma:displayName="PDC Document Type" ma:default="" ma:fieldId="{2dff2b68-2fce-4d06-8050-3cd9036a3260}" ma:sspId="28e6c43a-9e99-4bdd-9574-a0fa4ea3b61e" ma:termSetId="30d68b81-e6e1-44c0-83ea-00369bf2f000" ma:anchorId="00000000-0000-0000-0000-000000000000" ma:open="false" ma:isKeyword="false">
      <xsd:complexType>
        <xsd:sequence>
          <xsd:element ref="pc:Terms" minOccurs="0" maxOccurs="1"/>
        </xsd:sequence>
      </xsd:complexType>
    </xsd:element>
    <xsd:element name="gc6531b704974d528487414686b72f6f" ma:index="44" nillable="true" ma:taxonomy="true" ma:internalName="gc6531b704974d528487414686b72f6f" ma:taxonomyFieldName="Operating_x0020_Unit0" ma:displayName="Operating Unit" ma:default="" ma:fieldId="{0c6531b7-0497-4d52-8487-414686b72f6f}" ma:sspId="28e6c43a-9e99-4bdd-9574-a0fa4ea3b61e" ma:termSetId="4a12f052-e370-4dc7-89e6-088c48edbf4d" ma:anchorId="00000000-0000-0000-0000-000000000000" ma:open="false" ma:isKeyword="false">
      <xsd:complexType>
        <xsd:sequence>
          <xsd:element ref="pc:Terms" minOccurs="0" maxOccurs="1"/>
        </xsd:sequence>
      </xsd:complexType>
    </xsd:element>
    <xsd:element name="Project_x0020_Manager" ma:index="45" nillable="true" ma:displayName="Project Manager" ma:hidden="true" ma:internalName="Project_x0020_Manager" ma:readOnly="false">
      <xsd:simpleType>
        <xsd:restriction base="dms:Text">
          <xsd:maxLength value="50"/>
        </xsd:restriction>
      </xsd:simpleType>
    </xsd:element>
    <xsd:element name="_dlc_DocId" ma:index="47" nillable="true" ma:displayName="Document ID Value" ma:description="The value of the document ID assigned to this item." ma:internalName="_dlc_DocId" ma:readOnly="true">
      <xsd:simpleType>
        <xsd:restriction base="dms:Text"/>
      </xsd:simpleType>
    </xsd:element>
    <xsd:element name="_dlc_DocIdUrl" ma:index="4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9" nillable="true" ma:displayName="Persist ID" ma:description="Keep ID on add." ma:hidden="true" ma:internalName="_dlc_DocIdPersistId" ma:readOnly="true">
      <xsd:simpleType>
        <xsd:restriction base="dms:Boolean"/>
      </xsd:simpleType>
    </xsd:element>
    <xsd:element name="Document_x0020_Coverage_x0020_Period_x0020_Start_x0020_Date" ma:index="50" nillable="true" ma:displayName="Document Coverage Period Start Date" ma:description="The period start date of the document covers or is valid (E.g. project start date specified in a project document, start date of the period covered by a project review report, a donor report, etc.)" ma:format="DateOnly" ma:internalName="Document_x0020_Coverage_x0020_Period_x0020_Start_x0020_Date">
      <xsd:simpleType>
        <xsd:restriction base="dms:DateTime"/>
      </xsd:simpleType>
    </xsd:element>
    <xsd:element name="Document_x0020_Coverage_x0020_Period_x0020_End_x0020_Date" ma:index="51" nillable="true" ma:displayName="Document Coverage Period End Date" ma:description="The period end date of the document covers or is valid (E.g. End date specified in a project document, period end date of review report, signed or published date if period is not relevant, such as MoU or Tender)" ma:format="DateOnly" ma:internalName="Document_x0020_Coverage_x0020_Period_x0020_End_x0020_Date" ma:readOnly="false">
      <xsd:simpleType>
        <xsd:restriction base="dms:DateTime"/>
      </xsd:simpleType>
    </xsd:element>
    <xsd:element name="SharedWithUsers" ma:index="5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29" ma:displayName="Content Type"/>
        <xsd:element ref="dc:title" minOccurs="0" maxOccurs="1" ma:index="1" ma:displayName="Title"/>
        <xsd:element ref="dc:subject" minOccurs="0" maxOccurs="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8e6c43a-9e99-4bdd-9574-a0fa4ea3b61e" ContentTypeId="0x010100F075C04BA242A84ABD3293E3AD35CDA4"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UNDPDocumentCategoryTaxHTField0 xmlns="1ed4137b-41b2-488b-8250-6d369ec27664">
      <Terms xmlns="http://schemas.microsoft.com/office/infopath/2007/PartnerControls"/>
    </UNDPDocumentCategoryTaxHTField0>
    <b6db62fdefd74bd188b0c1cc54de5bcf xmlns="1ed4137b-41b2-488b-8250-6d369ec27664">
      <Terms xmlns="http://schemas.microsoft.com/office/infopath/2007/PartnerControls"/>
    </b6db62fdefd74bd188b0c1cc54de5bcf>
    <UndpDocFormat xmlns="1ed4137b-41b2-488b-8250-6d369ec27664" xsi:nil="true"/>
    <UNDPPublishedDate xmlns="f1161f5b-24a3-4c2d-bc81-44cb9325e8ee">2020-02-03T16:00:00+00:00</UNDPPublishedDate>
    <UNDPCountryTaxHTField0 xmlns="1ed4137b-41b2-488b-8250-6d369ec27664">
      <Terms xmlns="http://schemas.microsoft.com/office/infopath/2007/PartnerControls"/>
    </UNDPCountryTaxHTField0>
    <UndpOUCode xmlns="1ed4137b-41b2-488b-8250-6d369ec27664" xsi:nil="true"/>
    <PDC_x0020_Document_x0020_Category xmlns="f1161f5b-24a3-4c2d-bc81-44cb9325e8ee">Project</PDC_x0020_Document_x0020_Category>
    <UNDPSummary xmlns="f1161f5b-24a3-4c2d-bc81-44cb9325e8ee" xsi:nil="true"/>
    <UndpDocTypeMMTaxHTField0 xmlns="1ed4137b-41b2-488b-8250-6d369ec27664">
      <Terms xmlns="http://schemas.microsoft.com/office/infopath/2007/PartnerControls"/>
    </UndpDocTypeMMTaxHTField0>
    <UNDPFocusAreasTaxHTField0 xmlns="1ed4137b-41b2-488b-8250-6d369ec27664">
      <Terms xmlns="http://schemas.microsoft.com/office/infopath/2007/PartnerControls"/>
    </UNDPFocusAreasTaxHTField0>
    <idff2b682fce4d0680503cd9036a3260 xmlns="f1161f5b-24a3-4c2d-bc81-44cb9325e8ee">
      <Terms xmlns="http://schemas.microsoft.com/office/infopath/2007/PartnerControls">
        <TermInfo xmlns="http://schemas.microsoft.com/office/infopath/2007/PartnerControls">
          <TermName xmlns="http://schemas.microsoft.com/office/infopath/2007/PartnerControls">Other</TermName>
          <TermId xmlns="http://schemas.microsoft.com/office/infopath/2007/PartnerControls">10be685e-4bef-4aec-b905-4df3748c0781</TermId>
        </TermInfo>
      </Terms>
    </idff2b682fce4d0680503cd9036a3260>
    <o4086b1782a74105bb5269035bccc8e9 xmlns="f1161f5b-24a3-4c2d-bc81-44cb9325e8ee">
      <Terms xmlns="http://schemas.microsoft.com/office/infopath/2007/PartnerControls">
        <TermInfo xmlns="http://schemas.microsoft.com/office/infopath/2007/PartnerControls">
          <TermName xmlns="http://schemas.microsoft.com/office/infopath/2007/PartnerControls">Draft</TermName>
          <TermId xmlns="http://schemas.microsoft.com/office/infopath/2007/PartnerControls">121d40a5-e62e-4d42-82e4-d6d12003de0a</TermId>
        </TermInfo>
      </Terms>
    </o4086b1782a74105bb5269035bccc8e9>
    <_Publisher xmlns="http://schemas.microsoft.com/sharepoint/v3/fields" xsi:nil="true"/>
    <UNDPPOPPFunctionalArea xmlns="f1161f5b-24a3-4c2d-bc81-44cb9325e8ee">Programme and Project</UNDPPOPPFunctionalArea>
    <Document_x0020_Coverage_x0020_Period_x0020_Start_x0020_Date xmlns="f1161f5b-24a3-4c2d-bc81-44cb9325e8ee">2020-01-01T05:00:00+00:00</Document_x0020_Coverage_x0020_Period_x0020_Start_x0020_Date>
    <Document_x0020_Coverage_x0020_Period_x0020_End_x0020_Date xmlns="f1161f5b-24a3-4c2d-bc81-44cb9325e8ee">2020-12-31T05:00:00+00:00</Document_x0020_Coverage_x0020_Period_x0020_End_x0020_Date>
    <Project_x0020_Number xmlns="f1161f5b-24a3-4c2d-bc81-44cb9325e8ee" xsi:nil="true"/>
    <Project_x0020_Manager xmlns="f1161f5b-24a3-4c2d-bc81-44cb9325e8ee" xsi:nil="true"/>
    <TaxCatchAll xmlns="1ed4137b-41b2-488b-8250-6d369ec27664">
      <Value>763</Value>
      <Value>1662</Value>
      <Value>1107</Value>
      <Value>1</Value>
    </TaxCatchAll>
    <c4e2ab2cc9354bbf9064eeb465a566ea xmlns="1ed4137b-41b2-488b-8250-6d369ec27664">
      <Terms xmlns="http://schemas.microsoft.com/office/infopath/2007/PartnerControls"/>
    </c4e2ab2cc9354bbf9064eeb465a566ea>
    <UndpProjectNo xmlns="1ed4137b-41b2-488b-8250-6d369ec27664">00110841</UndpProjectNo>
    <UndpDocStatus xmlns="1ed4137b-41b2-488b-8250-6d369ec27664">Approved</UndpDocStatus>
    <Outcome1 xmlns="f1161f5b-24a3-4c2d-bc81-44cb9325e8ee" xsi:nil="true"/>
    <UndpClassificationLevel xmlns="1ed4137b-41b2-488b-8250-6d369ec27664">Public</UndpClassificationLevel>
    <UndpIsTemplate xmlns="1ed4137b-41b2-488b-8250-6d369ec27664">No</UndpIsTemplate>
    <UndpDocID xmlns="1ed4137b-41b2-488b-8250-6d369ec27664" xsi:nil="true"/>
    <UN_x0020_LanguagesTaxHTField0 xmlns="1ed4137b-41b2-488b-8250-6d369ec27664">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7f98b732-4b5b-4b70-ba90-a0eff09b5d2d</TermId>
        </TermInfo>
      </Terms>
    </UN_x0020_LanguagesTaxHTField0>
    <gc6531b704974d528487414686b72f6f xmlns="f1161f5b-24a3-4c2d-bc81-44cb9325e8ee">
      <Terms xmlns="http://schemas.microsoft.com/office/infopath/2007/PartnerControls">
        <TermInfo xmlns="http://schemas.microsoft.com/office/infopath/2007/PartnerControls">
          <TermName xmlns="http://schemas.microsoft.com/office/infopath/2007/PartnerControls">TCD</TermName>
          <TermId xmlns="http://schemas.microsoft.com/office/infopath/2007/PartnerControls">e774945e-2caf-4234-a934-d9868e529c35</TermId>
        </TermInfo>
      </Terms>
    </gc6531b704974d528487414686b72f6f>
    <_dlc_DocId xmlns="f1161f5b-24a3-4c2d-bc81-44cb9325e8ee">ATLASPDC-4-115060</_dlc_DocId>
    <_dlc_DocIdUrl xmlns="f1161f5b-24a3-4c2d-bc81-44cb9325e8ee">
      <Url>https://info.undp.org/docs/pdc/_layouts/DocIdRedir.aspx?ID=ATLASPDC-4-115060</Url>
      <Description>ATLASPDC-4-115060</Description>
    </_dlc_DocIdUrl>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349087C2-7F38-4B5C-A8B8-3E387212F1B7}"/>
</file>

<file path=customXml/itemProps2.xml><?xml version="1.0" encoding="utf-8"?>
<ds:datastoreItem xmlns:ds="http://schemas.openxmlformats.org/officeDocument/2006/customXml" ds:itemID="{933B8756-EF99-415D-AF32-155B650D59E0}"/>
</file>

<file path=customXml/itemProps3.xml><?xml version="1.0" encoding="utf-8"?>
<ds:datastoreItem xmlns:ds="http://schemas.openxmlformats.org/officeDocument/2006/customXml" ds:itemID="{1F8E78C0-B053-4F92-825F-F4E53F56FA82}"/>
</file>

<file path=customXml/itemProps4.xml><?xml version="1.0" encoding="utf-8"?>
<ds:datastoreItem xmlns:ds="http://schemas.openxmlformats.org/officeDocument/2006/customXml" ds:itemID="{15E78A2C-28C9-4DDC-9185-F7DBCDEFE7C3}"/>
</file>

<file path=customXml/itemProps5.xml><?xml version="1.0" encoding="utf-8"?>
<ds:datastoreItem xmlns:ds="http://schemas.openxmlformats.org/officeDocument/2006/customXml" ds:itemID="{ECF62BCA-1F35-4AD2-8909-1DB826ED281E}"/>
</file>

<file path=docProps/app.xml><?xml version="1.0" encoding="utf-8"?>
<Properties xmlns="http://schemas.openxmlformats.org/officeDocument/2006/extended-properties" xmlns:vt="http://schemas.openxmlformats.org/officeDocument/2006/docPropsVTypes">
  <TotalTime>5495</TotalTime>
  <Words>971</Words>
  <Application>Microsoft Office PowerPoint</Application>
  <PresentationFormat>Grand écran</PresentationFormat>
  <Paragraphs>151</Paragraphs>
  <Slides>17</Slides>
  <Notes>0</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17</vt:i4>
      </vt:variant>
    </vt:vector>
  </HeadingPairs>
  <TitlesOfParts>
    <vt:vector size="31" baseType="lpstr">
      <vt:lpstr>Abadi Extra Light</vt:lpstr>
      <vt:lpstr>Aharoni</vt:lpstr>
      <vt:lpstr>Arial</vt:lpstr>
      <vt:lpstr>Arial Black</vt:lpstr>
      <vt:lpstr>Arial Rounded MT Bold</vt:lpstr>
      <vt:lpstr>Ariale black</vt:lpstr>
      <vt:lpstr>Bradley Hand ITC</vt:lpstr>
      <vt:lpstr>Calibri</vt:lpstr>
      <vt:lpstr>Calibri Light</vt:lpstr>
      <vt:lpstr>Garamond</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CR_COPIL 2020_ChainePénale</dc:title>
  <dc:subject/>
  <dc:creator>AYEDITIN ALEXANDRE YESSOUFOU</dc:creator>
  <cp:lastModifiedBy>Ayeditin Alexandre Yessoufou</cp:lastModifiedBy>
  <cp:revision>60</cp:revision>
  <dcterms:created xsi:type="dcterms:W3CDTF">2019-03-31T14:25:08Z</dcterms:created>
  <dcterms:modified xsi:type="dcterms:W3CDTF">2020-01-16T10:03:23Z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0x010100F075C04BA242A84ABD3293E3AD35CDA400AB50428DC784B44FAACCAA5FAE40C0590045B5E632B552204ABF0E616DD66BDA0F</vt:lpwstr>
  </property>
  <property fmtid="{D5CDD505-2E9C-101B-9397-08002B2CF9AE}" pid="3" name="UNDPCountry">
    <vt:lpwstr/>
  </property>
  <property fmtid="{D5CDD505-2E9C-101B-9397-08002B2CF9AE}" pid="4" name="UndpDocTypeMM">
    <vt:lpwstr/>
  </property>
  <property fmtid="{D5CDD505-2E9C-101B-9397-08002B2CF9AE}" pid="5" name="UNDPDocumentCategory">
    <vt:lpwstr/>
  </property>
  <property fmtid="{D5CDD505-2E9C-101B-9397-08002B2CF9AE}" pid="6" name="UN Languages">
    <vt:lpwstr>1;#English|7f98b732-4b5b-4b70-ba90-a0eff09b5d2d</vt:lpwstr>
  </property>
  <property fmtid="{D5CDD505-2E9C-101B-9397-08002B2CF9AE}" pid="7" name="Operating Unit0">
    <vt:lpwstr>1662;#TCD|e774945e-2caf-4234-a934-d9868e529c35</vt:lpwstr>
  </property>
  <property fmtid="{D5CDD505-2E9C-101B-9397-08002B2CF9AE}" pid="8" name="Atlas Document Status">
    <vt:lpwstr>763;#Draft|121d40a5-e62e-4d42-82e4-d6d12003de0a</vt:lpwstr>
  </property>
  <property fmtid="{D5CDD505-2E9C-101B-9397-08002B2CF9AE}" pid="9" name="Atlas Document Type">
    <vt:lpwstr>1107;#Other|10be685e-4bef-4aec-b905-4df3748c0781</vt:lpwstr>
  </property>
  <property fmtid="{D5CDD505-2E9C-101B-9397-08002B2CF9AE}" pid="10" name="eRegFilingCodeMM">
    <vt:lpwstr/>
  </property>
  <property fmtid="{D5CDD505-2E9C-101B-9397-08002B2CF9AE}" pid="11" name="UndpUnitMM">
    <vt:lpwstr/>
  </property>
  <property fmtid="{D5CDD505-2E9C-101B-9397-08002B2CF9AE}" pid="12" name="UNDPFocusAreas">
    <vt:lpwstr/>
  </property>
  <property fmtid="{D5CDD505-2E9C-101B-9397-08002B2CF9AE}" pid="13" name="_dlc_DocIdItemGuid">
    <vt:lpwstr>e553d5c6-ce2a-4454-91ff-9e5dca487cbb</vt:lpwstr>
  </property>
  <property fmtid="{D5CDD505-2E9C-101B-9397-08002B2CF9AE}" pid="14" name="URL">
    <vt:lpwstr/>
  </property>
  <property fmtid="{D5CDD505-2E9C-101B-9397-08002B2CF9AE}" pid="15" name="DocumentSetDescription">
    <vt:lpwstr/>
  </property>
  <property fmtid="{D5CDD505-2E9C-101B-9397-08002B2CF9AE}" pid="16" name="UnitTaxHTField0">
    <vt:lpwstr/>
  </property>
  <property fmtid="{D5CDD505-2E9C-101B-9397-08002B2CF9AE}" pid="17" name="Unit">
    <vt:lpwstr/>
  </property>
</Properties>
</file>